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bril Fatface" panose="02000503000000020003" pitchFamily="2" charset="0"/>
      <p:regular r:id="rId13"/>
    </p:embeddedFont>
    <p:embeddedFont>
      <p:font typeface="DejaVu Serif Bold" panose="020B0604020202020204" charset="0"/>
      <p:regular r:id="rId14"/>
    </p:embeddedFont>
    <p:embeddedFont>
      <p:font typeface="Kaushan Script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8.png"/><Relationship Id="rId7" Type="http://schemas.openxmlformats.org/officeDocument/2006/relationships/image" Target="../media/image5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7.gif"/><Relationship Id="rId5" Type="http://schemas.openxmlformats.org/officeDocument/2006/relationships/image" Target="../media/image48.jpeg"/><Relationship Id="rId10" Type="http://schemas.openxmlformats.org/officeDocument/2006/relationships/image" Target="../media/image16.gif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17.gif"/><Relationship Id="rId5" Type="http://schemas.openxmlformats.org/officeDocument/2006/relationships/image" Target="../media/image23.jpeg"/><Relationship Id="rId10" Type="http://schemas.openxmlformats.org/officeDocument/2006/relationships/image" Target="../media/image16.gif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5" Type="http://schemas.openxmlformats.org/officeDocument/2006/relationships/image" Target="../media/image16.gif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Relationship Id="rId1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png"/><Relationship Id="rId7" Type="http://schemas.openxmlformats.org/officeDocument/2006/relationships/image" Target="../media/image43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36696"/>
          </a:xfrm>
          <a:custGeom>
            <a:avLst/>
            <a:gdLst/>
            <a:ahLst/>
            <a:cxnLst/>
            <a:rect l="l" t="t" r="r" b="b"/>
            <a:pathLst>
              <a:path w="18288000" h="10336696">
                <a:moveTo>
                  <a:pt x="0" y="0"/>
                </a:moveTo>
                <a:lnTo>
                  <a:pt x="18288000" y="0"/>
                </a:lnTo>
                <a:lnTo>
                  <a:pt x="18288000" y="10336696"/>
                </a:lnTo>
                <a:lnTo>
                  <a:pt x="0" y="1033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896163" y="-2352086"/>
            <a:ext cx="16495674" cy="9323642"/>
          </a:xfrm>
          <a:custGeom>
            <a:avLst/>
            <a:gdLst/>
            <a:ahLst/>
            <a:cxnLst/>
            <a:rect l="l" t="t" r="r" b="b"/>
            <a:pathLst>
              <a:path w="16495674" h="9323642">
                <a:moveTo>
                  <a:pt x="0" y="9323642"/>
                </a:moveTo>
                <a:lnTo>
                  <a:pt x="16495674" y="9323642"/>
                </a:lnTo>
                <a:lnTo>
                  <a:pt x="16495674" y="0"/>
                </a:lnTo>
                <a:lnTo>
                  <a:pt x="0" y="0"/>
                </a:lnTo>
                <a:lnTo>
                  <a:pt x="0" y="932364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64677" y="2095500"/>
            <a:ext cx="7158645" cy="1680462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4886" dirty="0" err="1">
                <a:solidFill>
                  <a:srgbClr val="B71C1C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Veverița</a:t>
            </a:r>
            <a:r>
              <a:rPr lang="en-US" sz="4886" dirty="0">
                <a:solidFill>
                  <a:srgbClr val="B71C1C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Rita </a:t>
            </a:r>
            <a:r>
              <a:rPr lang="en-US" sz="4886" dirty="0" err="1">
                <a:solidFill>
                  <a:srgbClr val="B71C1C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și</a:t>
            </a:r>
            <a:r>
              <a:rPr lang="en-US" sz="4886" dirty="0">
                <a:solidFill>
                  <a:srgbClr val="B71C1C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4886" dirty="0" err="1">
                <a:solidFill>
                  <a:srgbClr val="B71C1C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anotimpurile</a:t>
            </a:r>
            <a:endParaRPr lang="en-US" sz="4886" dirty="0">
              <a:solidFill>
                <a:srgbClr val="B71C1C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747793" y="3915763"/>
            <a:ext cx="6792415" cy="6792415"/>
          </a:xfrm>
          <a:custGeom>
            <a:avLst/>
            <a:gdLst/>
            <a:ahLst/>
            <a:cxnLst/>
            <a:rect l="l" t="t" r="r" b="b"/>
            <a:pathLst>
              <a:path w="6792415" h="6792415">
                <a:moveTo>
                  <a:pt x="0" y="0"/>
                </a:moveTo>
                <a:lnTo>
                  <a:pt x="6792414" y="0"/>
                </a:lnTo>
                <a:lnTo>
                  <a:pt x="6792414" y="6792414"/>
                </a:lnTo>
                <a:lnTo>
                  <a:pt x="0" y="67924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618259" cy="10523364"/>
          </a:xfrm>
          <a:custGeom>
            <a:avLst/>
            <a:gdLst/>
            <a:ahLst/>
            <a:cxnLst/>
            <a:rect l="l" t="t" r="r" b="b"/>
            <a:pathLst>
              <a:path w="18618259" h="10523364">
                <a:moveTo>
                  <a:pt x="0" y="0"/>
                </a:moveTo>
                <a:lnTo>
                  <a:pt x="18618259" y="0"/>
                </a:lnTo>
                <a:lnTo>
                  <a:pt x="18618259" y="10523364"/>
                </a:lnTo>
                <a:lnTo>
                  <a:pt x="0" y="10523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56" y="447104"/>
            <a:ext cx="17484838" cy="1788487"/>
            <a:chOff x="0" y="0"/>
            <a:chExt cx="4605060" cy="4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5060" cy="471042"/>
            </a:xfrm>
            <a:custGeom>
              <a:avLst/>
              <a:gdLst/>
              <a:ahLst/>
              <a:cxnLst/>
              <a:rect l="l" t="t" r="r" b="b"/>
              <a:pathLst>
                <a:path w="4605060" h="471042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448460"/>
                  </a:lnTo>
                  <a:cubicBezTo>
                    <a:pt x="4605060" y="454449"/>
                    <a:pt x="4602681" y="460193"/>
                    <a:pt x="4598446" y="464428"/>
                  </a:cubicBezTo>
                  <a:cubicBezTo>
                    <a:pt x="4594211" y="468663"/>
                    <a:pt x="4588467" y="471042"/>
                    <a:pt x="4582478" y="471042"/>
                  </a:cubicBezTo>
                  <a:lnTo>
                    <a:pt x="22582" y="471042"/>
                  </a:lnTo>
                  <a:cubicBezTo>
                    <a:pt x="16593" y="471042"/>
                    <a:pt x="10849" y="468663"/>
                    <a:pt x="6614" y="464428"/>
                  </a:cubicBezTo>
                  <a:cubicBezTo>
                    <a:pt x="2379" y="460193"/>
                    <a:pt x="0" y="454449"/>
                    <a:pt x="0" y="448460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0"/>
              <a:ext cx="4605060" cy="756792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01581" y="2538036"/>
            <a:ext cx="14383186" cy="7371462"/>
            <a:chOff x="0" y="0"/>
            <a:chExt cx="3788164" cy="19414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88164" cy="1941455"/>
            </a:xfrm>
            <a:custGeom>
              <a:avLst/>
              <a:gdLst/>
              <a:ahLst/>
              <a:cxnLst/>
              <a:rect l="l" t="t" r="r" b="b"/>
              <a:pathLst>
                <a:path w="3788164" h="1941455">
                  <a:moveTo>
                    <a:pt x="27451" y="0"/>
                  </a:moveTo>
                  <a:lnTo>
                    <a:pt x="3760713" y="0"/>
                  </a:lnTo>
                  <a:cubicBezTo>
                    <a:pt x="3767993" y="0"/>
                    <a:pt x="3774976" y="2892"/>
                    <a:pt x="3780124" y="8040"/>
                  </a:cubicBezTo>
                  <a:cubicBezTo>
                    <a:pt x="3785272" y="13188"/>
                    <a:pt x="3788164" y="20171"/>
                    <a:pt x="3788164" y="27451"/>
                  </a:cubicBezTo>
                  <a:lnTo>
                    <a:pt x="3788164" y="1914004"/>
                  </a:lnTo>
                  <a:cubicBezTo>
                    <a:pt x="3788164" y="1929165"/>
                    <a:pt x="3775874" y="1941455"/>
                    <a:pt x="3760713" y="1941455"/>
                  </a:cubicBezTo>
                  <a:lnTo>
                    <a:pt x="27451" y="1941455"/>
                  </a:lnTo>
                  <a:cubicBezTo>
                    <a:pt x="20171" y="1941455"/>
                    <a:pt x="13188" y="1938563"/>
                    <a:pt x="8040" y="1933415"/>
                  </a:cubicBezTo>
                  <a:cubicBezTo>
                    <a:pt x="2892" y="1928267"/>
                    <a:pt x="0" y="1921284"/>
                    <a:pt x="0" y="1914004"/>
                  </a:cubicBezTo>
                  <a:lnTo>
                    <a:pt x="0" y="27451"/>
                  </a:lnTo>
                  <a:cubicBezTo>
                    <a:pt x="0" y="20171"/>
                    <a:pt x="2892" y="13188"/>
                    <a:pt x="8040" y="8040"/>
                  </a:cubicBezTo>
                  <a:cubicBezTo>
                    <a:pt x="13188" y="2892"/>
                    <a:pt x="20171" y="0"/>
                    <a:pt x="27451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0"/>
              <a:ext cx="3788164" cy="222720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009783" y="5261682"/>
            <a:ext cx="5278217" cy="5278217"/>
          </a:xfrm>
          <a:custGeom>
            <a:avLst/>
            <a:gdLst/>
            <a:ahLst/>
            <a:cxnLst/>
            <a:rect l="l" t="t" r="r" b="b"/>
            <a:pathLst>
              <a:path w="5278217" h="5278217">
                <a:moveTo>
                  <a:pt x="0" y="0"/>
                </a:moveTo>
                <a:lnTo>
                  <a:pt x="5278217" y="0"/>
                </a:lnTo>
                <a:lnTo>
                  <a:pt x="5278217" y="5278217"/>
                </a:lnTo>
                <a:lnTo>
                  <a:pt x="0" y="5278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37593" y="2889691"/>
            <a:ext cx="4399166" cy="3131964"/>
          </a:xfrm>
          <a:custGeom>
            <a:avLst/>
            <a:gdLst/>
            <a:ahLst/>
            <a:cxnLst/>
            <a:rect l="l" t="t" r="r" b="b"/>
            <a:pathLst>
              <a:path w="4399166" h="3131964">
                <a:moveTo>
                  <a:pt x="0" y="0"/>
                </a:moveTo>
                <a:lnTo>
                  <a:pt x="4399166" y="0"/>
                </a:lnTo>
                <a:lnTo>
                  <a:pt x="4399166" y="3131964"/>
                </a:lnTo>
                <a:lnTo>
                  <a:pt x="0" y="3131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33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7593" y="6223767"/>
            <a:ext cx="4399166" cy="3292577"/>
          </a:xfrm>
          <a:custGeom>
            <a:avLst/>
            <a:gdLst/>
            <a:ahLst/>
            <a:cxnLst/>
            <a:rect l="l" t="t" r="r" b="b"/>
            <a:pathLst>
              <a:path w="4399166" h="3292577">
                <a:moveTo>
                  <a:pt x="0" y="0"/>
                </a:moveTo>
                <a:lnTo>
                  <a:pt x="4399166" y="0"/>
                </a:lnTo>
                <a:lnTo>
                  <a:pt x="4399166" y="3292577"/>
                </a:lnTo>
                <a:lnTo>
                  <a:pt x="0" y="3292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23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404948" y="2889691"/>
            <a:ext cx="4692081" cy="3131964"/>
          </a:xfrm>
          <a:custGeom>
            <a:avLst/>
            <a:gdLst/>
            <a:ahLst/>
            <a:cxnLst/>
            <a:rect l="l" t="t" r="r" b="b"/>
            <a:pathLst>
              <a:path w="4692081" h="3131964">
                <a:moveTo>
                  <a:pt x="0" y="0"/>
                </a:moveTo>
                <a:lnTo>
                  <a:pt x="4692081" y="0"/>
                </a:lnTo>
                <a:lnTo>
                  <a:pt x="4692081" y="3131964"/>
                </a:lnTo>
                <a:lnTo>
                  <a:pt x="0" y="31319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04948" y="6223767"/>
            <a:ext cx="4692081" cy="3292577"/>
          </a:xfrm>
          <a:custGeom>
            <a:avLst/>
            <a:gdLst/>
            <a:ahLst/>
            <a:cxnLst/>
            <a:rect l="l" t="t" r="r" b="b"/>
            <a:pathLst>
              <a:path w="4692081" h="3292577">
                <a:moveTo>
                  <a:pt x="0" y="0"/>
                </a:moveTo>
                <a:lnTo>
                  <a:pt x="4692081" y="0"/>
                </a:lnTo>
                <a:lnTo>
                  <a:pt x="4692081" y="3292577"/>
                </a:lnTo>
                <a:lnTo>
                  <a:pt x="0" y="32925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32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363729" y="2889691"/>
            <a:ext cx="3959797" cy="3131964"/>
          </a:xfrm>
          <a:custGeom>
            <a:avLst/>
            <a:gdLst/>
            <a:ahLst/>
            <a:cxnLst/>
            <a:rect l="l" t="t" r="r" b="b"/>
            <a:pathLst>
              <a:path w="3959797" h="3131964">
                <a:moveTo>
                  <a:pt x="0" y="0"/>
                </a:moveTo>
                <a:lnTo>
                  <a:pt x="3959797" y="0"/>
                </a:lnTo>
                <a:lnTo>
                  <a:pt x="3959797" y="3131964"/>
                </a:lnTo>
                <a:lnTo>
                  <a:pt x="0" y="31319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49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363729" y="6223767"/>
            <a:ext cx="3959765" cy="3292577"/>
          </a:xfrm>
          <a:custGeom>
            <a:avLst/>
            <a:gdLst/>
            <a:ahLst/>
            <a:cxnLst/>
            <a:rect l="l" t="t" r="r" b="b"/>
            <a:pathLst>
              <a:path w="3959765" h="3292577">
                <a:moveTo>
                  <a:pt x="0" y="0"/>
                </a:moveTo>
                <a:lnTo>
                  <a:pt x="3959765" y="0"/>
                </a:lnTo>
                <a:lnTo>
                  <a:pt x="3959765" y="3292577"/>
                </a:lnTo>
                <a:lnTo>
                  <a:pt x="0" y="32925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874" r="-1892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37593" y="564380"/>
            <a:ext cx="16812813" cy="14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Care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dintre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mai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jos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sunt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activitățile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pe care le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practicăm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00766" y="3222381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256763" y="3222381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007201" y="3222381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256763" y="6636763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01899" y="6859855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007201" y="6779561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36696"/>
          </a:xfrm>
          <a:custGeom>
            <a:avLst/>
            <a:gdLst/>
            <a:ahLst/>
            <a:cxnLst/>
            <a:rect l="l" t="t" r="r" b="b"/>
            <a:pathLst>
              <a:path w="18288000" h="10336696">
                <a:moveTo>
                  <a:pt x="0" y="0"/>
                </a:moveTo>
                <a:lnTo>
                  <a:pt x="18288000" y="0"/>
                </a:lnTo>
                <a:lnTo>
                  <a:pt x="18288000" y="10336696"/>
                </a:lnTo>
                <a:lnTo>
                  <a:pt x="0" y="1033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77397" y="3594544"/>
            <a:ext cx="7126285" cy="7126285"/>
          </a:xfrm>
          <a:custGeom>
            <a:avLst/>
            <a:gdLst/>
            <a:ahLst/>
            <a:cxnLst/>
            <a:rect l="l" t="t" r="r" b="b"/>
            <a:pathLst>
              <a:path w="7126285" h="7126285">
                <a:moveTo>
                  <a:pt x="0" y="0"/>
                </a:moveTo>
                <a:lnTo>
                  <a:pt x="7126285" y="0"/>
                </a:lnTo>
                <a:lnTo>
                  <a:pt x="7126285" y="7126285"/>
                </a:lnTo>
                <a:lnTo>
                  <a:pt x="0" y="7126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15456" y="447104"/>
            <a:ext cx="17484838" cy="3464183"/>
            <a:chOff x="0" y="0"/>
            <a:chExt cx="4605060" cy="9123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5060" cy="912377"/>
            </a:xfrm>
            <a:custGeom>
              <a:avLst/>
              <a:gdLst/>
              <a:ahLst/>
              <a:cxnLst/>
              <a:rect l="l" t="t" r="r" b="b"/>
              <a:pathLst>
                <a:path w="4605060" h="912377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889796"/>
                  </a:lnTo>
                  <a:cubicBezTo>
                    <a:pt x="4605060" y="895785"/>
                    <a:pt x="4602681" y="901528"/>
                    <a:pt x="4598446" y="905763"/>
                  </a:cubicBezTo>
                  <a:cubicBezTo>
                    <a:pt x="4594211" y="909998"/>
                    <a:pt x="4588467" y="912377"/>
                    <a:pt x="4582478" y="912377"/>
                  </a:cubicBezTo>
                  <a:lnTo>
                    <a:pt x="22582" y="912377"/>
                  </a:lnTo>
                  <a:cubicBezTo>
                    <a:pt x="16593" y="912377"/>
                    <a:pt x="10849" y="909998"/>
                    <a:pt x="6614" y="905763"/>
                  </a:cubicBezTo>
                  <a:cubicBezTo>
                    <a:pt x="2379" y="901528"/>
                    <a:pt x="0" y="895785"/>
                    <a:pt x="0" y="889796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F0CB3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0"/>
              <a:ext cx="4605060" cy="1198127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55796" y="6394861"/>
            <a:ext cx="9601472" cy="1525650"/>
            <a:chOff x="0" y="0"/>
            <a:chExt cx="2528783" cy="40181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8783" cy="401817"/>
            </a:xfrm>
            <a:custGeom>
              <a:avLst/>
              <a:gdLst/>
              <a:ahLst/>
              <a:cxnLst/>
              <a:rect l="l" t="t" r="r" b="b"/>
              <a:pathLst>
                <a:path w="2528783" h="401817">
                  <a:moveTo>
                    <a:pt x="41123" y="0"/>
                  </a:moveTo>
                  <a:lnTo>
                    <a:pt x="2487660" y="0"/>
                  </a:lnTo>
                  <a:cubicBezTo>
                    <a:pt x="2498566" y="0"/>
                    <a:pt x="2509026" y="4333"/>
                    <a:pt x="2516738" y="12045"/>
                  </a:cubicBezTo>
                  <a:cubicBezTo>
                    <a:pt x="2524450" y="19757"/>
                    <a:pt x="2528783" y="30216"/>
                    <a:pt x="2528783" y="41123"/>
                  </a:cubicBezTo>
                  <a:lnTo>
                    <a:pt x="2528783" y="360695"/>
                  </a:lnTo>
                  <a:cubicBezTo>
                    <a:pt x="2528783" y="371601"/>
                    <a:pt x="2524450" y="382061"/>
                    <a:pt x="2516738" y="389773"/>
                  </a:cubicBezTo>
                  <a:cubicBezTo>
                    <a:pt x="2509026" y="397485"/>
                    <a:pt x="2498566" y="401817"/>
                    <a:pt x="2487660" y="401817"/>
                  </a:cubicBezTo>
                  <a:lnTo>
                    <a:pt x="41123" y="401817"/>
                  </a:lnTo>
                  <a:cubicBezTo>
                    <a:pt x="30216" y="401817"/>
                    <a:pt x="19757" y="397485"/>
                    <a:pt x="12045" y="389773"/>
                  </a:cubicBezTo>
                  <a:cubicBezTo>
                    <a:pt x="4333" y="382061"/>
                    <a:pt x="0" y="371601"/>
                    <a:pt x="0" y="360695"/>
                  </a:cubicBezTo>
                  <a:lnTo>
                    <a:pt x="0" y="41123"/>
                  </a:lnTo>
                  <a:cubicBezTo>
                    <a:pt x="0" y="30216"/>
                    <a:pt x="4333" y="19757"/>
                    <a:pt x="12045" y="12045"/>
                  </a:cubicBezTo>
                  <a:cubicBezTo>
                    <a:pt x="19757" y="4333"/>
                    <a:pt x="30216" y="0"/>
                    <a:pt x="41123" y="0"/>
                  </a:cubicBezTo>
                  <a:close/>
                </a:path>
              </a:pathLst>
            </a:custGeom>
            <a:solidFill>
              <a:srgbClr val="F0CB3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2528783" cy="687567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7593" y="564380"/>
            <a:ext cx="16812813" cy="302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Veverița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Rita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mulțumește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pentru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ajutorul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acordat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pentru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ați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învățat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-o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atât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multe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lucruri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despre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patru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anotimpuri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  <a:p>
            <a:pPr algn="just">
              <a:lnSpc>
                <a:spcPts val="6018"/>
              </a:lnSpc>
            </a:pPr>
            <a:endParaRPr lang="en-US" sz="34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3400" b="1" dirty="0">
                <a:solidFill>
                  <a:srgbClr val="ED1B2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TOAMNA  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        </a:t>
            </a:r>
            <a:r>
              <a:rPr lang="en-US" sz="3400" b="1" dirty="0">
                <a:solidFill>
                  <a:srgbClr val="7DAFB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IARNA 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    </a:t>
            </a:r>
            <a:r>
              <a:rPr lang="en-US" sz="3400" b="1" dirty="0">
                <a:solidFill>
                  <a:srgbClr val="EE7B8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PRIMĂVARA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             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VARA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91433" y="6473417"/>
            <a:ext cx="8530197" cy="108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174"/>
              </a:lnSpc>
            </a:pPr>
            <a:r>
              <a:rPr lang="en-US" sz="5183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 REVEDERE, COPII!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923632" y="4036620"/>
            <a:ext cx="14719047" cy="85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58"/>
              </a:lnSpc>
              <a:spcBef>
                <a:spcPct val="0"/>
              </a:spcBef>
            </a:pP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Câte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anotimpuri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are un an?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0" y="4594328"/>
            <a:ext cx="6301320" cy="6301320"/>
          </a:xfrm>
          <a:custGeom>
            <a:avLst/>
            <a:gdLst/>
            <a:ahLst/>
            <a:cxnLst/>
            <a:rect l="l" t="t" r="r" b="b"/>
            <a:pathLst>
              <a:path w="6301320" h="6301320">
                <a:moveTo>
                  <a:pt x="6301320" y="0"/>
                </a:moveTo>
                <a:lnTo>
                  <a:pt x="0" y="0"/>
                </a:lnTo>
                <a:lnTo>
                  <a:pt x="0" y="6301319"/>
                </a:lnTo>
                <a:lnTo>
                  <a:pt x="6301320" y="6301319"/>
                </a:lnTo>
                <a:lnTo>
                  <a:pt x="630132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15456" y="447104"/>
            <a:ext cx="17484838" cy="3464183"/>
            <a:chOff x="0" y="0"/>
            <a:chExt cx="4605060" cy="9123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05060" cy="912377"/>
            </a:xfrm>
            <a:custGeom>
              <a:avLst/>
              <a:gdLst/>
              <a:ahLst/>
              <a:cxnLst/>
              <a:rect l="l" t="t" r="r" b="b"/>
              <a:pathLst>
                <a:path w="4605060" h="912377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889796"/>
                  </a:lnTo>
                  <a:cubicBezTo>
                    <a:pt x="4605060" y="895785"/>
                    <a:pt x="4602681" y="901528"/>
                    <a:pt x="4598446" y="905763"/>
                  </a:cubicBezTo>
                  <a:cubicBezTo>
                    <a:pt x="4594211" y="909998"/>
                    <a:pt x="4588467" y="912377"/>
                    <a:pt x="4582478" y="912377"/>
                  </a:cubicBezTo>
                  <a:lnTo>
                    <a:pt x="22582" y="912377"/>
                  </a:lnTo>
                  <a:cubicBezTo>
                    <a:pt x="16593" y="912377"/>
                    <a:pt x="10849" y="909998"/>
                    <a:pt x="6614" y="905763"/>
                  </a:cubicBezTo>
                  <a:cubicBezTo>
                    <a:pt x="2379" y="901528"/>
                    <a:pt x="0" y="895785"/>
                    <a:pt x="0" y="889796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F0CB3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0"/>
              <a:ext cx="4605060" cy="1198127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44624" y="3911286"/>
            <a:ext cx="1241618" cy="1366083"/>
            <a:chOff x="0" y="0"/>
            <a:chExt cx="796225" cy="8760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6225" cy="876042"/>
            </a:xfrm>
            <a:custGeom>
              <a:avLst/>
              <a:gdLst/>
              <a:ahLst/>
              <a:cxnLst/>
              <a:rect l="l" t="t" r="r" b="b"/>
              <a:pathLst>
                <a:path w="796225" h="876042">
                  <a:moveTo>
                    <a:pt x="398112" y="0"/>
                  </a:moveTo>
                  <a:cubicBezTo>
                    <a:pt x="178241" y="0"/>
                    <a:pt x="0" y="196109"/>
                    <a:pt x="0" y="438021"/>
                  </a:cubicBezTo>
                  <a:cubicBezTo>
                    <a:pt x="0" y="679933"/>
                    <a:pt x="178241" y="876042"/>
                    <a:pt x="398112" y="876042"/>
                  </a:cubicBezTo>
                  <a:cubicBezTo>
                    <a:pt x="617984" y="876042"/>
                    <a:pt x="796225" y="679933"/>
                    <a:pt x="796225" y="438021"/>
                  </a:cubicBezTo>
                  <a:cubicBezTo>
                    <a:pt x="796225" y="196109"/>
                    <a:pt x="617984" y="0"/>
                    <a:pt x="398112" y="0"/>
                  </a:cubicBezTo>
                  <a:close/>
                </a:path>
              </a:pathLst>
            </a:custGeom>
            <a:solidFill>
              <a:srgbClr val="B71C1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4646" y="-13121"/>
              <a:ext cx="646933" cy="80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20"/>
                </a:lnSpc>
                <a:spcBef>
                  <a:spcPct val="0"/>
                </a:spcBef>
              </a:pPr>
              <a:r>
                <a:rPr lang="en-US" sz="5300">
                  <a:solidFill>
                    <a:srgbClr val="FFFFFF"/>
                  </a:solidFill>
                  <a:latin typeface="Abril Fatface"/>
                  <a:ea typeface="Abril Fatface"/>
                  <a:cs typeface="Abril Fatface"/>
                  <a:sym typeface="Abril Fatface"/>
                </a:rPr>
                <a:t>4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161549" y="8520911"/>
            <a:ext cx="11126451" cy="1760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58"/>
              </a:lnSpc>
              <a:spcBef>
                <a:spcPct val="0"/>
              </a:spcBef>
            </a:pP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O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ajutați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pe Rita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să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descopere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lucruri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noi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despre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anotimpuri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7593" y="564380"/>
            <a:ext cx="16812813" cy="302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Veverița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Rita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este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mai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mare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exploratoare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naturii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Ei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place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descopere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ceva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nou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despre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fenomenele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naturii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despre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faună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floră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dar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mai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ales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cunoască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elementele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specifice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fiecărui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62572" y="4914900"/>
            <a:ext cx="13053011" cy="84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58"/>
              </a:lnSpc>
              <a:spcBef>
                <a:spcPct val="0"/>
              </a:spcBef>
            </a:pP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Care sunt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cele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patru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101" b="1" u="none" strike="noStrike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anotimpuri</a:t>
            </a:r>
            <a:r>
              <a:rPr lang="en-US" sz="4101" b="1" u="none" strike="noStrike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13" name="Freeform 13"/>
          <p:cNvSpPr/>
          <p:nvPr/>
        </p:nvSpPr>
        <p:spPr>
          <a:xfrm>
            <a:off x="6041393" y="5889615"/>
            <a:ext cx="1565274" cy="2731309"/>
          </a:xfrm>
          <a:custGeom>
            <a:avLst/>
            <a:gdLst/>
            <a:ahLst/>
            <a:cxnLst/>
            <a:rect l="l" t="t" r="r" b="b"/>
            <a:pathLst>
              <a:path w="1565274" h="2731309">
                <a:moveTo>
                  <a:pt x="0" y="0"/>
                </a:moveTo>
                <a:lnTo>
                  <a:pt x="1565274" y="0"/>
                </a:lnTo>
                <a:lnTo>
                  <a:pt x="1565274" y="2731309"/>
                </a:lnTo>
                <a:lnTo>
                  <a:pt x="0" y="2731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998" r="-300533" b="-1074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97142" y="5889615"/>
            <a:ext cx="1560733" cy="2731309"/>
          </a:xfrm>
          <a:custGeom>
            <a:avLst/>
            <a:gdLst/>
            <a:ahLst/>
            <a:cxnLst/>
            <a:rect l="l" t="t" r="r" b="b"/>
            <a:pathLst>
              <a:path w="1560733" h="2731309">
                <a:moveTo>
                  <a:pt x="0" y="0"/>
                </a:moveTo>
                <a:lnTo>
                  <a:pt x="1560733" y="0"/>
                </a:lnTo>
                <a:lnTo>
                  <a:pt x="1560733" y="2731309"/>
                </a:lnTo>
                <a:lnTo>
                  <a:pt x="0" y="2731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021" t="-18998" r="-200677" b="-1074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44000" y="5889615"/>
            <a:ext cx="1539427" cy="2731309"/>
          </a:xfrm>
          <a:custGeom>
            <a:avLst/>
            <a:gdLst/>
            <a:ahLst/>
            <a:cxnLst/>
            <a:rect l="l" t="t" r="r" b="b"/>
            <a:pathLst>
              <a:path w="1539427" h="2731309">
                <a:moveTo>
                  <a:pt x="0" y="0"/>
                </a:moveTo>
                <a:lnTo>
                  <a:pt x="1539427" y="0"/>
                </a:lnTo>
                <a:lnTo>
                  <a:pt x="1539427" y="2731309"/>
                </a:lnTo>
                <a:lnTo>
                  <a:pt x="0" y="2731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839" t="-18998" r="-102419" b="-1074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83427" y="5889615"/>
            <a:ext cx="1591121" cy="2731309"/>
          </a:xfrm>
          <a:custGeom>
            <a:avLst/>
            <a:gdLst/>
            <a:ahLst/>
            <a:cxnLst/>
            <a:rect l="l" t="t" r="r" b="b"/>
            <a:pathLst>
              <a:path w="1591121" h="2731309">
                <a:moveTo>
                  <a:pt x="0" y="0"/>
                </a:moveTo>
                <a:lnTo>
                  <a:pt x="1591120" y="0"/>
                </a:lnTo>
                <a:lnTo>
                  <a:pt x="1591120" y="2731309"/>
                </a:lnTo>
                <a:lnTo>
                  <a:pt x="0" y="2731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027" t="-18998" b="-10741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36696"/>
          </a:xfrm>
          <a:custGeom>
            <a:avLst/>
            <a:gdLst/>
            <a:ahLst/>
            <a:cxnLst/>
            <a:rect l="l" t="t" r="r" b="b"/>
            <a:pathLst>
              <a:path w="18288000" h="10336696">
                <a:moveTo>
                  <a:pt x="0" y="0"/>
                </a:moveTo>
                <a:lnTo>
                  <a:pt x="18288000" y="0"/>
                </a:lnTo>
                <a:lnTo>
                  <a:pt x="18288000" y="10336696"/>
                </a:lnTo>
                <a:lnTo>
                  <a:pt x="0" y="1033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56" y="447104"/>
            <a:ext cx="17484838" cy="2611228"/>
            <a:chOff x="0" y="0"/>
            <a:chExt cx="4605060" cy="6877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5060" cy="687731"/>
            </a:xfrm>
            <a:custGeom>
              <a:avLst/>
              <a:gdLst/>
              <a:ahLst/>
              <a:cxnLst/>
              <a:rect l="l" t="t" r="r" b="b"/>
              <a:pathLst>
                <a:path w="4605060" h="687731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665149"/>
                  </a:lnTo>
                  <a:cubicBezTo>
                    <a:pt x="4605060" y="671138"/>
                    <a:pt x="4602681" y="676882"/>
                    <a:pt x="4598446" y="681117"/>
                  </a:cubicBezTo>
                  <a:cubicBezTo>
                    <a:pt x="4594211" y="685352"/>
                    <a:pt x="4588467" y="687731"/>
                    <a:pt x="4582478" y="687731"/>
                  </a:cubicBezTo>
                  <a:lnTo>
                    <a:pt x="22582" y="687731"/>
                  </a:lnTo>
                  <a:cubicBezTo>
                    <a:pt x="16593" y="687731"/>
                    <a:pt x="10849" y="685352"/>
                    <a:pt x="6614" y="681117"/>
                  </a:cubicBezTo>
                  <a:cubicBezTo>
                    <a:pt x="2379" y="676882"/>
                    <a:pt x="0" y="671138"/>
                    <a:pt x="0" y="665149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F9BA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0"/>
              <a:ext cx="4605060" cy="973481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35854" y="2940113"/>
            <a:ext cx="7852146" cy="7852146"/>
          </a:xfrm>
          <a:custGeom>
            <a:avLst/>
            <a:gdLst/>
            <a:ahLst/>
            <a:cxnLst/>
            <a:rect l="l" t="t" r="r" b="b"/>
            <a:pathLst>
              <a:path w="7852146" h="7852146">
                <a:moveTo>
                  <a:pt x="0" y="0"/>
                </a:moveTo>
                <a:lnTo>
                  <a:pt x="7852146" y="0"/>
                </a:lnTo>
                <a:lnTo>
                  <a:pt x="7852146" y="7852146"/>
                </a:lnTo>
                <a:lnTo>
                  <a:pt x="0" y="7852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15456" y="3346791"/>
            <a:ext cx="10945521" cy="3205712"/>
            <a:chOff x="0" y="0"/>
            <a:chExt cx="2882771" cy="8443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82771" cy="844303"/>
            </a:xfrm>
            <a:custGeom>
              <a:avLst/>
              <a:gdLst/>
              <a:ahLst/>
              <a:cxnLst/>
              <a:rect l="l" t="t" r="r" b="b"/>
              <a:pathLst>
                <a:path w="2882771" h="844303">
                  <a:moveTo>
                    <a:pt x="36073" y="0"/>
                  </a:moveTo>
                  <a:lnTo>
                    <a:pt x="2846698" y="0"/>
                  </a:lnTo>
                  <a:cubicBezTo>
                    <a:pt x="2856265" y="0"/>
                    <a:pt x="2865440" y="3801"/>
                    <a:pt x="2872205" y="10566"/>
                  </a:cubicBezTo>
                  <a:cubicBezTo>
                    <a:pt x="2878970" y="17331"/>
                    <a:pt x="2882771" y="26506"/>
                    <a:pt x="2882771" y="36073"/>
                  </a:cubicBezTo>
                  <a:lnTo>
                    <a:pt x="2882771" y="808230"/>
                  </a:lnTo>
                  <a:cubicBezTo>
                    <a:pt x="2882771" y="817797"/>
                    <a:pt x="2878970" y="826972"/>
                    <a:pt x="2872205" y="833737"/>
                  </a:cubicBezTo>
                  <a:cubicBezTo>
                    <a:pt x="2865440" y="840502"/>
                    <a:pt x="2856265" y="844303"/>
                    <a:pt x="2846698" y="844303"/>
                  </a:cubicBezTo>
                  <a:lnTo>
                    <a:pt x="36073" y="844303"/>
                  </a:lnTo>
                  <a:cubicBezTo>
                    <a:pt x="16150" y="844303"/>
                    <a:pt x="0" y="828152"/>
                    <a:pt x="0" y="808230"/>
                  </a:cubicBezTo>
                  <a:lnTo>
                    <a:pt x="0" y="36073"/>
                  </a:lnTo>
                  <a:cubicBezTo>
                    <a:pt x="0" y="16150"/>
                    <a:pt x="16150" y="0"/>
                    <a:pt x="36073" y="0"/>
                  </a:cubicBezTo>
                  <a:close/>
                </a:path>
              </a:pathLst>
            </a:custGeom>
            <a:solidFill>
              <a:srgbClr val="F9BA6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2882771" cy="1130053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3061956">
            <a:off x="404206" y="2511855"/>
            <a:ext cx="4296795" cy="4044358"/>
          </a:xfrm>
          <a:custGeom>
            <a:avLst/>
            <a:gdLst/>
            <a:ahLst/>
            <a:cxnLst/>
            <a:rect l="l" t="t" r="r" b="b"/>
            <a:pathLst>
              <a:path w="4296795" h="4044358">
                <a:moveTo>
                  <a:pt x="0" y="0"/>
                </a:moveTo>
                <a:lnTo>
                  <a:pt x="4296795" y="0"/>
                </a:lnTo>
                <a:lnTo>
                  <a:pt x="4296795" y="4044358"/>
                </a:lnTo>
                <a:lnTo>
                  <a:pt x="0" y="4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15456" y="6800153"/>
            <a:ext cx="11281533" cy="3205712"/>
            <a:chOff x="0" y="0"/>
            <a:chExt cx="2971268" cy="8443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71268" cy="844303"/>
            </a:xfrm>
            <a:custGeom>
              <a:avLst/>
              <a:gdLst/>
              <a:ahLst/>
              <a:cxnLst/>
              <a:rect l="l" t="t" r="r" b="b"/>
              <a:pathLst>
                <a:path w="2971268" h="844303">
                  <a:moveTo>
                    <a:pt x="34999" y="0"/>
                  </a:moveTo>
                  <a:lnTo>
                    <a:pt x="2936269" y="0"/>
                  </a:lnTo>
                  <a:cubicBezTo>
                    <a:pt x="2955599" y="0"/>
                    <a:pt x="2971268" y="15669"/>
                    <a:pt x="2971268" y="34999"/>
                  </a:cubicBezTo>
                  <a:lnTo>
                    <a:pt x="2971268" y="809304"/>
                  </a:lnTo>
                  <a:cubicBezTo>
                    <a:pt x="2971268" y="818586"/>
                    <a:pt x="2967581" y="827488"/>
                    <a:pt x="2961017" y="834052"/>
                  </a:cubicBezTo>
                  <a:cubicBezTo>
                    <a:pt x="2954454" y="840615"/>
                    <a:pt x="2945552" y="844303"/>
                    <a:pt x="2936269" y="844303"/>
                  </a:cubicBezTo>
                  <a:lnTo>
                    <a:pt x="34999" y="844303"/>
                  </a:lnTo>
                  <a:cubicBezTo>
                    <a:pt x="25716" y="844303"/>
                    <a:pt x="16814" y="840615"/>
                    <a:pt x="10251" y="834052"/>
                  </a:cubicBezTo>
                  <a:cubicBezTo>
                    <a:pt x="3687" y="827488"/>
                    <a:pt x="0" y="818586"/>
                    <a:pt x="0" y="809304"/>
                  </a:cubicBezTo>
                  <a:lnTo>
                    <a:pt x="0" y="34999"/>
                  </a:lnTo>
                  <a:cubicBezTo>
                    <a:pt x="0" y="25716"/>
                    <a:pt x="3687" y="16814"/>
                    <a:pt x="10251" y="10251"/>
                  </a:cubicBezTo>
                  <a:cubicBezTo>
                    <a:pt x="16814" y="3687"/>
                    <a:pt x="25716" y="0"/>
                    <a:pt x="34999" y="0"/>
                  </a:cubicBezTo>
                  <a:close/>
                </a:path>
              </a:pathLst>
            </a:custGeom>
            <a:solidFill>
              <a:srgbClr val="F9BA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0"/>
              <a:ext cx="2971268" cy="1130053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228449" y="7480871"/>
            <a:ext cx="3132527" cy="1844276"/>
          </a:xfrm>
          <a:custGeom>
            <a:avLst/>
            <a:gdLst/>
            <a:ahLst/>
            <a:cxnLst/>
            <a:rect l="l" t="t" r="r" b="b"/>
            <a:pathLst>
              <a:path w="3132527" h="1844276">
                <a:moveTo>
                  <a:pt x="0" y="0"/>
                </a:moveTo>
                <a:lnTo>
                  <a:pt x="3132528" y="0"/>
                </a:lnTo>
                <a:lnTo>
                  <a:pt x="3132528" y="1844275"/>
                </a:lnTo>
                <a:lnTo>
                  <a:pt x="0" y="1844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37593" y="564380"/>
            <a:ext cx="16812813" cy="226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Începem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cu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TOAMNA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preferatul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deoarece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poate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culege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ghinde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dorește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Dar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mai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are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niștre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întrebări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legate de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acest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Haideți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răspundem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aceste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întrebări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8875" y="3353543"/>
            <a:ext cx="9058683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 se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întâmplă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cu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frunzele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toamna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37782" y="4126273"/>
            <a:ext cx="4547638" cy="226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Toamna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frunzele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veștejesc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cad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din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copaci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3151" y="6876353"/>
            <a:ext cx="11106143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 se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întâmplă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cu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păsările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călătoare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toamna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3770" y="8202984"/>
            <a:ext cx="8864104" cy="14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toamna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păsările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călătoare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pleacă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spre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țările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calde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36696"/>
          </a:xfrm>
          <a:custGeom>
            <a:avLst/>
            <a:gdLst/>
            <a:ahLst/>
            <a:cxnLst/>
            <a:rect l="l" t="t" r="r" b="b"/>
            <a:pathLst>
              <a:path w="18288000" h="10336696">
                <a:moveTo>
                  <a:pt x="0" y="0"/>
                </a:moveTo>
                <a:lnTo>
                  <a:pt x="18288000" y="0"/>
                </a:lnTo>
                <a:lnTo>
                  <a:pt x="18288000" y="10336696"/>
                </a:lnTo>
                <a:lnTo>
                  <a:pt x="0" y="1033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56" y="447104"/>
            <a:ext cx="17484838" cy="1807210"/>
            <a:chOff x="0" y="0"/>
            <a:chExt cx="4605060" cy="4759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5060" cy="475973"/>
            </a:xfrm>
            <a:custGeom>
              <a:avLst/>
              <a:gdLst/>
              <a:ahLst/>
              <a:cxnLst/>
              <a:rect l="l" t="t" r="r" b="b"/>
              <a:pathLst>
                <a:path w="4605060" h="475973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453391"/>
                  </a:lnTo>
                  <a:cubicBezTo>
                    <a:pt x="4605060" y="459380"/>
                    <a:pt x="4602681" y="465124"/>
                    <a:pt x="4598446" y="469359"/>
                  </a:cubicBezTo>
                  <a:cubicBezTo>
                    <a:pt x="4594211" y="473594"/>
                    <a:pt x="4588467" y="475973"/>
                    <a:pt x="4582478" y="475973"/>
                  </a:cubicBezTo>
                  <a:lnTo>
                    <a:pt x="22582" y="475973"/>
                  </a:lnTo>
                  <a:cubicBezTo>
                    <a:pt x="16593" y="475973"/>
                    <a:pt x="10849" y="473594"/>
                    <a:pt x="6614" y="469359"/>
                  </a:cubicBezTo>
                  <a:cubicBezTo>
                    <a:pt x="2379" y="465124"/>
                    <a:pt x="0" y="459380"/>
                    <a:pt x="0" y="453391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F9BA6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0"/>
              <a:ext cx="4605060" cy="761723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5456" y="2467989"/>
            <a:ext cx="17484838" cy="7625566"/>
            <a:chOff x="0" y="0"/>
            <a:chExt cx="4605060" cy="2008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05060" cy="2008380"/>
            </a:xfrm>
            <a:custGeom>
              <a:avLst/>
              <a:gdLst/>
              <a:ahLst/>
              <a:cxnLst/>
              <a:rect l="l" t="t" r="r" b="b"/>
              <a:pathLst>
                <a:path w="4605060" h="2008380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1985798"/>
                  </a:lnTo>
                  <a:cubicBezTo>
                    <a:pt x="4605060" y="1991787"/>
                    <a:pt x="4602681" y="1997531"/>
                    <a:pt x="4598446" y="2001766"/>
                  </a:cubicBezTo>
                  <a:cubicBezTo>
                    <a:pt x="4594211" y="2006000"/>
                    <a:pt x="4588467" y="2008380"/>
                    <a:pt x="4582478" y="2008380"/>
                  </a:cubicBezTo>
                  <a:lnTo>
                    <a:pt x="22582" y="2008380"/>
                  </a:lnTo>
                  <a:cubicBezTo>
                    <a:pt x="16593" y="2008380"/>
                    <a:pt x="10849" y="2006000"/>
                    <a:pt x="6614" y="2001766"/>
                  </a:cubicBezTo>
                  <a:cubicBezTo>
                    <a:pt x="2379" y="1997531"/>
                    <a:pt x="0" y="1991787"/>
                    <a:pt x="0" y="1985798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F9BA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0"/>
              <a:ext cx="4605060" cy="2294130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7593" y="2747496"/>
            <a:ext cx="3507161" cy="3455736"/>
            <a:chOff x="0" y="0"/>
            <a:chExt cx="923697" cy="9101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3697" cy="910153"/>
            </a:xfrm>
            <a:custGeom>
              <a:avLst/>
              <a:gdLst/>
              <a:ahLst/>
              <a:cxnLst/>
              <a:rect l="l" t="t" r="r" b="b"/>
              <a:pathLst>
                <a:path w="923697" h="910153">
                  <a:moveTo>
                    <a:pt x="112580" y="0"/>
                  </a:moveTo>
                  <a:lnTo>
                    <a:pt x="811116" y="0"/>
                  </a:lnTo>
                  <a:cubicBezTo>
                    <a:pt x="840974" y="0"/>
                    <a:pt x="869610" y="11861"/>
                    <a:pt x="890723" y="32974"/>
                  </a:cubicBezTo>
                  <a:cubicBezTo>
                    <a:pt x="911836" y="54087"/>
                    <a:pt x="923697" y="82722"/>
                    <a:pt x="923697" y="112580"/>
                  </a:cubicBezTo>
                  <a:lnTo>
                    <a:pt x="923697" y="797572"/>
                  </a:lnTo>
                  <a:cubicBezTo>
                    <a:pt x="923697" y="859749"/>
                    <a:pt x="873293" y="910153"/>
                    <a:pt x="811116" y="910153"/>
                  </a:cubicBezTo>
                  <a:lnTo>
                    <a:pt x="112580" y="910153"/>
                  </a:lnTo>
                  <a:cubicBezTo>
                    <a:pt x="82722" y="910153"/>
                    <a:pt x="54087" y="898291"/>
                    <a:pt x="32974" y="877179"/>
                  </a:cubicBezTo>
                  <a:cubicBezTo>
                    <a:pt x="11861" y="856066"/>
                    <a:pt x="0" y="827430"/>
                    <a:pt x="0" y="797572"/>
                  </a:cubicBezTo>
                  <a:lnTo>
                    <a:pt x="0" y="112580"/>
                  </a:lnTo>
                  <a:cubicBezTo>
                    <a:pt x="0" y="82722"/>
                    <a:pt x="11861" y="54087"/>
                    <a:pt x="32974" y="32974"/>
                  </a:cubicBezTo>
                  <a:cubicBezTo>
                    <a:pt x="54087" y="11861"/>
                    <a:pt x="82722" y="0"/>
                    <a:pt x="112580" y="0"/>
                  </a:cubicBezTo>
                  <a:close/>
                </a:path>
              </a:pathLst>
            </a:custGeom>
            <a:solidFill>
              <a:srgbClr val="F894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923697" cy="93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37593" y="6280772"/>
            <a:ext cx="3507161" cy="3455736"/>
            <a:chOff x="0" y="0"/>
            <a:chExt cx="923697" cy="9101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23697" cy="910153"/>
            </a:xfrm>
            <a:custGeom>
              <a:avLst/>
              <a:gdLst/>
              <a:ahLst/>
              <a:cxnLst/>
              <a:rect l="l" t="t" r="r" b="b"/>
              <a:pathLst>
                <a:path w="923697" h="910153">
                  <a:moveTo>
                    <a:pt x="112580" y="0"/>
                  </a:moveTo>
                  <a:lnTo>
                    <a:pt x="811116" y="0"/>
                  </a:lnTo>
                  <a:cubicBezTo>
                    <a:pt x="840974" y="0"/>
                    <a:pt x="869610" y="11861"/>
                    <a:pt x="890723" y="32974"/>
                  </a:cubicBezTo>
                  <a:cubicBezTo>
                    <a:pt x="911836" y="54087"/>
                    <a:pt x="923697" y="82722"/>
                    <a:pt x="923697" y="112580"/>
                  </a:cubicBezTo>
                  <a:lnTo>
                    <a:pt x="923697" y="797572"/>
                  </a:lnTo>
                  <a:cubicBezTo>
                    <a:pt x="923697" y="859749"/>
                    <a:pt x="873293" y="910153"/>
                    <a:pt x="811116" y="910153"/>
                  </a:cubicBezTo>
                  <a:lnTo>
                    <a:pt x="112580" y="910153"/>
                  </a:lnTo>
                  <a:cubicBezTo>
                    <a:pt x="82722" y="910153"/>
                    <a:pt x="54087" y="898291"/>
                    <a:pt x="32974" y="877179"/>
                  </a:cubicBezTo>
                  <a:cubicBezTo>
                    <a:pt x="11861" y="856066"/>
                    <a:pt x="0" y="827430"/>
                    <a:pt x="0" y="797572"/>
                  </a:cubicBezTo>
                  <a:lnTo>
                    <a:pt x="0" y="112580"/>
                  </a:lnTo>
                  <a:cubicBezTo>
                    <a:pt x="0" y="82722"/>
                    <a:pt x="11861" y="54087"/>
                    <a:pt x="32974" y="32974"/>
                  </a:cubicBezTo>
                  <a:cubicBezTo>
                    <a:pt x="54087" y="11861"/>
                    <a:pt x="82722" y="0"/>
                    <a:pt x="112580" y="0"/>
                  </a:cubicBezTo>
                  <a:close/>
                </a:path>
              </a:pathLst>
            </a:custGeom>
            <a:solidFill>
              <a:srgbClr val="F8945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923697" cy="93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53481" y="6280772"/>
            <a:ext cx="3507161" cy="3455736"/>
            <a:chOff x="0" y="0"/>
            <a:chExt cx="923697" cy="9101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23697" cy="910153"/>
            </a:xfrm>
            <a:custGeom>
              <a:avLst/>
              <a:gdLst/>
              <a:ahLst/>
              <a:cxnLst/>
              <a:rect l="l" t="t" r="r" b="b"/>
              <a:pathLst>
                <a:path w="923697" h="910153">
                  <a:moveTo>
                    <a:pt x="112580" y="0"/>
                  </a:moveTo>
                  <a:lnTo>
                    <a:pt x="811116" y="0"/>
                  </a:lnTo>
                  <a:cubicBezTo>
                    <a:pt x="840974" y="0"/>
                    <a:pt x="869610" y="11861"/>
                    <a:pt x="890723" y="32974"/>
                  </a:cubicBezTo>
                  <a:cubicBezTo>
                    <a:pt x="911836" y="54087"/>
                    <a:pt x="923697" y="82722"/>
                    <a:pt x="923697" y="112580"/>
                  </a:cubicBezTo>
                  <a:lnTo>
                    <a:pt x="923697" y="797572"/>
                  </a:lnTo>
                  <a:cubicBezTo>
                    <a:pt x="923697" y="859749"/>
                    <a:pt x="873293" y="910153"/>
                    <a:pt x="811116" y="910153"/>
                  </a:cubicBezTo>
                  <a:lnTo>
                    <a:pt x="112580" y="910153"/>
                  </a:lnTo>
                  <a:cubicBezTo>
                    <a:pt x="82722" y="910153"/>
                    <a:pt x="54087" y="898291"/>
                    <a:pt x="32974" y="877179"/>
                  </a:cubicBezTo>
                  <a:cubicBezTo>
                    <a:pt x="11861" y="856066"/>
                    <a:pt x="0" y="827430"/>
                    <a:pt x="0" y="797572"/>
                  </a:cubicBezTo>
                  <a:lnTo>
                    <a:pt x="0" y="112580"/>
                  </a:lnTo>
                  <a:cubicBezTo>
                    <a:pt x="0" y="82722"/>
                    <a:pt x="11861" y="54087"/>
                    <a:pt x="32974" y="32974"/>
                  </a:cubicBezTo>
                  <a:cubicBezTo>
                    <a:pt x="54087" y="11861"/>
                    <a:pt x="82722" y="0"/>
                    <a:pt x="112580" y="0"/>
                  </a:cubicBezTo>
                  <a:close/>
                </a:path>
              </a:pathLst>
            </a:custGeom>
            <a:solidFill>
              <a:srgbClr val="F8945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923697" cy="93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69368" y="6280772"/>
            <a:ext cx="3507161" cy="3455736"/>
            <a:chOff x="0" y="0"/>
            <a:chExt cx="923697" cy="9101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23697" cy="910153"/>
            </a:xfrm>
            <a:custGeom>
              <a:avLst/>
              <a:gdLst/>
              <a:ahLst/>
              <a:cxnLst/>
              <a:rect l="l" t="t" r="r" b="b"/>
              <a:pathLst>
                <a:path w="923697" h="910153">
                  <a:moveTo>
                    <a:pt x="112580" y="0"/>
                  </a:moveTo>
                  <a:lnTo>
                    <a:pt x="811116" y="0"/>
                  </a:lnTo>
                  <a:cubicBezTo>
                    <a:pt x="840974" y="0"/>
                    <a:pt x="869610" y="11861"/>
                    <a:pt x="890723" y="32974"/>
                  </a:cubicBezTo>
                  <a:cubicBezTo>
                    <a:pt x="911836" y="54087"/>
                    <a:pt x="923697" y="82722"/>
                    <a:pt x="923697" y="112580"/>
                  </a:cubicBezTo>
                  <a:lnTo>
                    <a:pt x="923697" y="797572"/>
                  </a:lnTo>
                  <a:cubicBezTo>
                    <a:pt x="923697" y="859749"/>
                    <a:pt x="873293" y="910153"/>
                    <a:pt x="811116" y="910153"/>
                  </a:cubicBezTo>
                  <a:lnTo>
                    <a:pt x="112580" y="910153"/>
                  </a:lnTo>
                  <a:cubicBezTo>
                    <a:pt x="82722" y="910153"/>
                    <a:pt x="54087" y="898291"/>
                    <a:pt x="32974" y="877179"/>
                  </a:cubicBezTo>
                  <a:cubicBezTo>
                    <a:pt x="11861" y="856066"/>
                    <a:pt x="0" y="827430"/>
                    <a:pt x="0" y="797572"/>
                  </a:cubicBezTo>
                  <a:lnTo>
                    <a:pt x="0" y="112580"/>
                  </a:lnTo>
                  <a:cubicBezTo>
                    <a:pt x="0" y="82722"/>
                    <a:pt x="11861" y="54087"/>
                    <a:pt x="32974" y="32974"/>
                  </a:cubicBezTo>
                  <a:cubicBezTo>
                    <a:pt x="54087" y="11861"/>
                    <a:pt x="82722" y="0"/>
                    <a:pt x="112580" y="0"/>
                  </a:cubicBezTo>
                  <a:close/>
                </a:path>
              </a:pathLst>
            </a:custGeom>
            <a:solidFill>
              <a:srgbClr val="F8945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923697" cy="93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686154" y="6280772"/>
            <a:ext cx="3507161" cy="3455736"/>
            <a:chOff x="0" y="0"/>
            <a:chExt cx="923697" cy="9101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3697" cy="910153"/>
            </a:xfrm>
            <a:custGeom>
              <a:avLst/>
              <a:gdLst/>
              <a:ahLst/>
              <a:cxnLst/>
              <a:rect l="l" t="t" r="r" b="b"/>
              <a:pathLst>
                <a:path w="923697" h="910153">
                  <a:moveTo>
                    <a:pt x="112580" y="0"/>
                  </a:moveTo>
                  <a:lnTo>
                    <a:pt x="811116" y="0"/>
                  </a:lnTo>
                  <a:cubicBezTo>
                    <a:pt x="840974" y="0"/>
                    <a:pt x="869610" y="11861"/>
                    <a:pt x="890723" y="32974"/>
                  </a:cubicBezTo>
                  <a:cubicBezTo>
                    <a:pt x="911836" y="54087"/>
                    <a:pt x="923697" y="82722"/>
                    <a:pt x="923697" y="112580"/>
                  </a:cubicBezTo>
                  <a:lnTo>
                    <a:pt x="923697" y="797572"/>
                  </a:lnTo>
                  <a:cubicBezTo>
                    <a:pt x="923697" y="859749"/>
                    <a:pt x="873293" y="910153"/>
                    <a:pt x="811116" y="910153"/>
                  </a:cubicBezTo>
                  <a:lnTo>
                    <a:pt x="112580" y="910153"/>
                  </a:lnTo>
                  <a:cubicBezTo>
                    <a:pt x="82722" y="910153"/>
                    <a:pt x="54087" y="898291"/>
                    <a:pt x="32974" y="877179"/>
                  </a:cubicBezTo>
                  <a:cubicBezTo>
                    <a:pt x="11861" y="856066"/>
                    <a:pt x="0" y="827430"/>
                    <a:pt x="0" y="797572"/>
                  </a:cubicBezTo>
                  <a:lnTo>
                    <a:pt x="0" y="112580"/>
                  </a:lnTo>
                  <a:cubicBezTo>
                    <a:pt x="0" y="82722"/>
                    <a:pt x="11861" y="54087"/>
                    <a:pt x="32974" y="32974"/>
                  </a:cubicBezTo>
                  <a:cubicBezTo>
                    <a:pt x="54087" y="11861"/>
                    <a:pt x="82722" y="0"/>
                    <a:pt x="112580" y="0"/>
                  </a:cubicBezTo>
                  <a:close/>
                </a:path>
              </a:pathLst>
            </a:custGeom>
            <a:solidFill>
              <a:srgbClr val="F8945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923697" cy="93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686154" y="2747496"/>
            <a:ext cx="3507161" cy="3455736"/>
            <a:chOff x="0" y="0"/>
            <a:chExt cx="923697" cy="91015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23697" cy="910153"/>
            </a:xfrm>
            <a:custGeom>
              <a:avLst/>
              <a:gdLst/>
              <a:ahLst/>
              <a:cxnLst/>
              <a:rect l="l" t="t" r="r" b="b"/>
              <a:pathLst>
                <a:path w="923697" h="910153">
                  <a:moveTo>
                    <a:pt x="112580" y="0"/>
                  </a:moveTo>
                  <a:lnTo>
                    <a:pt x="811116" y="0"/>
                  </a:lnTo>
                  <a:cubicBezTo>
                    <a:pt x="840974" y="0"/>
                    <a:pt x="869610" y="11861"/>
                    <a:pt x="890723" y="32974"/>
                  </a:cubicBezTo>
                  <a:cubicBezTo>
                    <a:pt x="911836" y="54087"/>
                    <a:pt x="923697" y="82722"/>
                    <a:pt x="923697" y="112580"/>
                  </a:cubicBezTo>
                  <a:lnTo>
                    <a:pt x="923697" y="797572"/>
                  </a:lnTo>
                  <a:cubicBezTo>
                    <a:pt x="923697" y="859749"/>
                    <a:pt x="873293" y="910153"/>
                    <a:pt x="811116" y="910153"/>
                  </a:cubicBezTo>
                  <a:lnTo>
                    <a:pt x="112580" y="910153"/>
                  </a:lnTo>
                  <a:cubicBezTo>
                    <a:pt x="82722" y="910153"/>
                    <a:pt x="54087" y="898291"/>
                    <a:pt x="32974" y="877179"/>
                  </a:cubicBezTo>
                  <a:cubicBezTo>
                    <a:pt x="11861" y="856066"/>
                    <a:pt x="0" y="827430"/>
                    <a:pt x="0" y="797572"/>
                  </a:cubicBezTo>
                  <a:lnTo>
                    <a:pt x="0" y="112580"/>
                  </a:lnTo>
                  <a:cubicBezTo>
                    <a:pt x="0" y="82722"/>
                    <a:pt x="11861" y="54087"/>
                    <a:pt x="32974" y="32974"/>
                  </a:cubicBezTo>
                  <a:cubicBezTo>
                    <a:pt x="54087" y="11861"/>
                    <a:pt x="82722" y="0"/>
                    <a:pt x="112580" y="0"/>
                  </a:cubicBezTo>
                  <a:close/>
                </a:path>
              </a:pathLst>
            </a:custGeom>
            <a:solidFill>
              <a:srgbClr val="F89454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923697" cy="93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053481" y="2747496"/>
            <a:ext cx="3507161" cy="3455736"/>
            <a:chOff x="0" y="0"/>
            <a:chExt cx="923697" cy="91015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23697" cy="910153"/>
            </a:xfrm>
            <a:custGeom>
              <a:avLst/>
              <a:gdLst/>
              <a:ahLst/>
              <a:cxnLst/>
              <a:rect l="l" t="t" r="r" b="b"/>
              <a:pathLst>
                <a:path w="923697" h="910153">
                  <a:moveTo>
                    <a:pt x="112580" y="0"/>
                  </a:moveTo>
                  <a:lnTo>
                    <a:pt x="811116" y="0"/>
                  </a:lnTo>
                  <a:cubicBezTo>
                    <a:pt x="840974" y="0"/>
                    <a:pt x="869610" y="11861"/>
                    <a:pt x="890723" y="32974"/>
                  </a:cubicBezTo>
                  <a:cubicBezTo>
                    <a:pt x="911836" y="54087"/>
                    <a:pt x="923697" y="82722"/>
                    <a:pt x="923697" y="112580"/>
                  </a:cubicBezTo>
                  <a:lnTo>
                    <a:pt x="923697" y="797572"/>
                  </a:lnTo>
                  <a:cubicBezTo>
                    <a:pt x="923697" y="859749"/>
                    <a:pt x="873293" y="910153"/>
                    <a:pt x="811116" y="910153"/>
                  </a:cubicBezTo>
                  <a:lnTo>
                    <a:pt x="112580" y="910153"/>
                  </a:lnTo>
                  <a:cubicBezTo>
                    <a:pt x="82722" y="910153"/>
                    <a:pt x="54087" y="898291"/>
                    <a:pt x="32974" y="877179"/>
                  </a:cubicBezTo>
                  <a:cubicBezTo>
                    <a:pt x="11861" y="856066"/>
                    <a:pt x="0" y="827430"/>
                    <a:pt x="0" y="797572"/>
                  </a:cubicBezTo>
                  <a:lnTo>
                    <a:pt x="0" y="112580"/>
                  </a:lnTo>
                  <a:cubicBezTo>
                    <a:pt x="0" y="82722"/>
                    <a:pt x="11861" y="54087"/>
                    <a:pt x="32974" y="32974"/>
                  </a:cubicBezTo>
                  <a:cubicBezTo>
                    <a:pt x="54087" y="11861"/>
                    <a:pt x="82722" y="0"/>
                    <a:pt x="112580" y="0"/>
                  </a:cubicBezTo>
                  <a:close/>
                </a:path>
              </a:pathLst>
            </a:custGeom>
            <a:solidFill>
              <a:srgbClr val="F89454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923697" cy="93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369368" y="2747496"/>
            <a:ext cx="3507161" cy="3455736"/>
            <a:chOff x="0" y="0"/>
            <a:chExt cx="923697" cy="91015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23697" cy="910153"/>
            </a:xfrm>
            <a:custGeom>
              <a:avLst/>
              <a:gdLst/>
              <a:ahLst/>
              <a:cxnLst/>
              <a:rect l="l" t="t" r="r" b="b"/>
              <a:pathLst>
                <a:path w="923697" h="910153">
                  <a:moveTo>
                    <a:pt x="112580" y="0"/>
                  </a:moveTo>
                  <a:lnTo>
                    <a:pt x="811116" y="0"/>
                  </a:lnTo>
                  <a:cubicBezTo>
                    <a:pt x="840974" y="0"/>
                    <a:pt x="869610" y="11861"/>
                    <a:pt x="890723" y="32974"/>
                  </a:cubicBezTo>
                  <a:cubicBezTo>
                    <a:pt x="911836" y="54087"/>
                    <a:pt x="923697" y="82722"/>
                    <a:pt x="923697" y="112580"/>
                  </a:cubicBezTo>
                  <a:lnTo>
                    <a:pt x="923697" y="797572"/>
                  </a:lnTo>
                  <a:cubicBezTo>
                    <a:pt x="923697" y="859749"/>
                    <a:pt x="873293" y="910153"/>
                    <a:pt x="811116" y="910153"/>
                  </a:cubicBezTo>
                  <a:lnTo>
                    <a:pt x="112580" y="910153"/>
                  </a:lnTo>
                  <a:cubicBezTo>
                    <a:pt x="82722" y="910153"/>
                    <a:pt x="54087" y="898291"/>
                    <a:pt x="32974" y="877179"/>
                  </a:cubicBezTo>
                  <a:cubicBezTo>
                    <a:pt x="11861" y="856066"/>
                    <a:pt x="0" y="827430"/>
                    <a:pt x="0" y="797572"/>
                  </a:cubicBezTo>
                  <a:lnTo>
                    <a:pt x="0" y="112580"/>
                  </a:lnTo>
                  <a:cubicBezTo>
                    <a:pt x="0" y="82722"/>
                    <a:pt x="11861" y="54087"/>
                    <a:pt x="32974" y="32974"/>
                  </a:cubicBezTo>
                  <a:cubicBezTo>
                    <a:pt x="54087" y="11861"/>
                    <a:pt x="82722" y="0"/>
                    <a:pt x="112580" y="0"/>
                  </a:cubicBezTo>
                  <a:close/>
                </a:path>
              </a:pathLst>
            </a:custGeom>
            <a:solidFill>
              <a:srgbClr val="F89454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923697" cy="938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905367" y="3266923"/>
            <a:ext cx="3339388" cy="2416882"/>
          </a:xfrm>
          <a:custGeom>
            <a:avLst/>
            <a:gdLst/>
            <a:ahLst/>
            <a:cxnLst/>
            <a:rect l="l" t="t" r="r" b="b"/>
            <a:pathLst>
              <a:path w="3339388" h="2416882">
                <a:moveTo>
                  <a:pt x="0" y="0"/>
                </a:moveTo>
                <a:lnTo>
                  <a:pt x="3339387" y="0"/>
                </a:lnTo>
                <a:lnTo>
                  <a:pt x="3339387" y="2416881"/>
                </a:lnTo>
                <a:lnTo>
                  <a:pt x="0" y="2416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5371179" y="6481106"/>
            <a:ext cx="2871765" cy="3055069"/>
          </a:xfrm>
          <a:custGeom>
            <a:avLst/>
            <a:gdLst/>
            <a:ahLst/>
            <a:cxnLst/>
            <a:rect l="l" t="t" r="r" b="b"/>
            <a:pathLst>
              <a:path w="2871765" h="3055069">
                <a:moveTo>
                  <a:pt x="0" y="0"/>
                </a:moveTo>
                <a:lnTo>
                  <a:pt x="2871765" y="0"/>
                </a:lnTo>
                <a:lnTo>
                  <a:pt x="2871765" y="3055069"/>
                </a:lnTo>
                <a:lnTo>
                  <a:pt x="0" y="3055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5" name="Freeform 35"/>
          <p:cNvSpPr/>
          <p:nvPr/>
        </p:nvSpPr>
        <p:spPr>
          <a:xfrm>
            <a:off x="5284548" y="3086766"/>
            <a:ext cx="2958396" cy="2777194"/>
          </a:xfrm>
          <a:custGeom>
            <a:avLst/>
            <a:gdLst/>
            <a:ahLst/>
            <a:cxnLst/>
            <a:rect l="l" t="t" r="r" b="b"/>
            <a:pathLst>
              <a:path w="2958396" h="2777194">
                <a:moveTo>
                  <a:pt x="0" y="0"/>
                </a:moveTo>
                <a:lnTo>
                  <a:pt x="2958396" y="0"/>
                </a:lnTo>
                <a:lnTo>
                  <a:pt x="2958396" y="2777194"/>
                </a:lnTo>
                <a:lnTo>
                  <a:pt x="0" y="2777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6" name="Freeform 36"/>
          <p:cNvSpPr/>
          <p:nvPr/>
        </p:nvSpPr>
        <p:spPr>
          <a:xfrm>
            <a:off x="575278" y="6828768"/>
            <a:ext cx="3999566" cy="2359744"/>
          </a:xfrm>
          <a:custGeom>
            <a:avLst/>
            <a:gdLst/>
            <a:ahLst/>
            <a:cxnLst/>
            <a:rect l="l" t="t" r="r" b="b"/>
            <a:pathLst>
              <a:path w="3999566" h="2359744">
                <a:moveTo>
                  <a:pt x="0" y="0"/>
                </a:moveTo>
                <a:lnTo>
                  <a:pt x="3999565" y="0"/>
                </a:lnTo>
                <a:lnTo>
                  <a:pt x="3999565" y="2359744"/>
                </a:lnTo>
                <a:lnTo>
                  <a:pt x="0" y="2359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7" name="Freeform 37"/>
          <p:cNvSpPr/>
          <p:nvPr/>
        </p:nvSpPr>
        <p:spPr>
          <a:xfrm>
            <a:off x="8976841" y="3304192"/>
            <a:ext cx="4293113" cy="2559769"/>
          </a:xfrm>
          <a:custGeom>
            <a:avLst/>
            <a:gdLst/>
            <a:ahLst/>
            <a:cxnLst/>
            <a:rect l="l" t="t" r="r" b="b"/>
            <a:pathLst>
              <a:path w="4293113" h="2559769">
                <a:moveTo>
                  <a:pt x="0" y="0"/>
                </a:moveTo>
                <a:lnTo>
                  <a:pt x="4293113" y="0"/>
                </a:lnTo>
                <a:lnTo>
                  <a:pt x="4293113" y="2559768"/>
                </a:lnTo>
                <a:lnTo>
                  <a:pt x="0" y="2559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>
          <a:xfrm rot="-2120106">
            <a:off x="13427801" y="4060402"/>
            <a:ext cx="4023867" cy="829923"/>
          </a:xfrm>
          <a:custGeom>
            <a:avLst/>
            <a:gdLst/>
            <a:ahLst/>
            <a:cxnLst/>
            <a:rect l="l" t="t" r="r" b="b"/>
            <a:pathLst>
              <a:path w="4023867" h="829923">
                <a:moveTo>
                  <a:pt x="0" y="0"/>
                </a:moveTo>
                <a:lnTo>
                  <a:pt x="4023867" y="0"/>
                </a:lnTo>
                <a:lnTo>
                  <a:pt x="4023867" y="829923"/>
                </a:lnTo>
                <a:lnTo>
                  <a:pt x="0" y="8299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9" name="Freeform 39"/>
          <p:cNvSpPr/>
          <p:nvPr/>
        </p:nvSpPr>
        <p:spPr>
          <a:xfrm>
            <a:off x="9433535" y="7031906"/>
            <a:ext cx="3379725" cy="2226394"/>
          </a:xfrm>
          <a:custGeom>
            <a:avLst/>
            <a:gdLst/>
            <a:ahLst/>
            <a:cxnLst/>
            <a:rect l="l" t="t" r="r" b="b"/>
            <a:pathLst>
              <a:path w="3379725" h="2226394">
                <a:moveTo>
                  <a:pt x="0" y="0"/>
                </a:moveTo>
                <a:lnTo>
                  <a:pt x="3379725" y="0"/>
                </a:lnTo>
                <a:lnTo>
                  <a:pt x="3379725" y="2226394"/>
                </a:lnTo>
                <a:lnTo>
                  <a:pt x="0" y="22263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0" name="Freeform 40"/>
          <p:cNvSpPr/>
          <p:nvPr/>
        </p:nvSpPr>
        <p:spPr>
          <a:xfrm>
            <a:off x="14075655" y="6558647"/>
            <a:ext cx="2728160" cy="2977528"/>
          </a:xfrm>
          <a:custGeom>
            <a:avLst/>
            <a:gdLst/>
            <a:ahLst/>
            <a:cxnLst/>
            <a:rect l="l" t="t" r="r" b="b"/>
            <a:pathLst>
              <a:path w="2728160" h="2977528">
                <a:moveTo>
                  <a:pt x="0" y="0"/>
                </a:moveTo>
                <a:lnTo>
                  <a:pt x="2728159" y="0"/>
                </a:lnTo>
                <a:lnTo>
                  <a:pt x="2728159" y="2977528"/>
                </a:lnTo>
                <a:lnTo>
                  <a:pt x="0" y="297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1" name="Picture 4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3984" y="2973227"/>
            <a:ext cx="3177596" cy="293241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531359" y="3280448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  <p:sp>
        <p:nvSpPr>
          <p:cNvPr id="43" name="TextBox 43"/>
          <p:cNvSpPr txBox="1"/>
          <p:nvPr/>
        </p:nvSpPr>
        <p:spPr>
          <a:xfrm>
            <a:off x="737593" y="564380"/>
            <a:ext cx="16812813" cy="14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Care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dintre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aceste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fructe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B71C1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legume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sunt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specifice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anotimpului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toamna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207347" y="3203080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534151" y="3009158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02376" y="6581205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174948" y="6488186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534600" y="6481106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925969" y="6511649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  <p:sp>
        <p:nvSpPr>
          <p:cNvPr id="50" name="Freeform 50"/>
          <p:cNvSpPr/>
          <p:nvPr/>
        </p:nvSpPr>
        <p:spPr>
          <a:xfrm>
            <a:off x="15898622" y="948974"/>
            <a:ext cx="2254106" cy="2254106"/>
          </a:xfrm>
          <a:custGeom>
            <a:avLst/>
            <a:gdLst/>
            <a:ahLst/>
            <a:cxnLst/>
            <a:rect l="l" t="t" r="r" b="b"/>
            <a:pathLst>
              <a:path w="2254106" h="2254106">
                <a:moveTo>
                  <a:pt x="0" y="0"/>
                </a:moveTo>
                <a:lnTo>
                  <a:pt x="2254106" y="0"/>
                </a:lnTo>
                <a:lnTo>
                  <a:pt x="2254106" y="2254106"/>
                </a:lnTo>
                <a:lnTo>
                  <a:pt x="0" y="22541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36696"/>
          </a:xfrm>
          <a:custGeom>
            <a:avLst/>
            <a:gdLst/>
            <a:ahLst/>
            <a:cxnLst/>
            <a:rect l="l" t="t" r="r" b="b"/>
            <a:pathLst>
              <a:path w="18288000" h="10336696">
                <a:moveTo>
                  <a:pt x="0" y="0"/>
                </a:moveTo>
                <a:lnTo>
                  <a:pt x="18288000" y="0"/>
                </a:lnTo>
                <a:lnTo>
                  <a:pt x="18288000" y="10336696"/>
                </a:lnTo>
                <a:lnTo>
                  <a:pt x="0" y="1033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56" y="447104"/>
            <a:ext cx="17484838" cy="2556776"/>
            <a:chOff x="0" y="0"/>
            <a:chExt cx="4605060" cy="6733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5060" cy="673389"/>
            </a:xfrm>
            <a:custGeom>
              <a:avLst/>
              <a:gdLst/>
              <a:ahLst/>
              <a:cxnLst/>
              <a:rect l="l" t="t" r="r" b="b"/>
              <a:pathLst>
                <a:path w="4605060" h="673389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650808"/>
                  </a:lnTo>
                  <a:cubicBezTo>
                    <a:pt x="4605060" y="656797"/>
                    <a:pt x="4602681" y="662541"/>
                    <a:pt x="4598446" y="666775"/>
                  </a:cubicBezTo>
                  <a:cubicBezTo>
                    <a:pt x="4594211" y="671010"/>
                    <a:pt x="4588467" y="673389"/>
                    <a:pt x="4582478" y="673389"/>
                  </a:cubicBezTo>
                  <a:lnTo>
                    <a:pt x="22582" y="673389"/>
                  </a:lnTo>
                  <a:cubicBezTo>
                    <a:pt x="16593" y="673389"/>
                    <a:pt x="10849" y="671010"/>
                    <a:pt x="6614" y="666775"/>
                  </a:cubicBezTo>
                  <a:cubicBezTo>
                    <a:pt x="2379" y="662541"/>
                    <a:pt x="0" y="656797"/>
                    <a:pt x="0" y="650808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7DAFB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0"/>
              <a:ext cx="4605060" cy="959139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1553381" y="5143500"/>
            <a:ext cx="9187962" cy="5193196"/>
          </a:xfrm>
          <a:custGeom>
            <a:avLst/>
            <a:gdLst/>
            <a:ahLst/>
            <a:cxnLst/>
            <a:rect l="l" t="t" r="r" b="b"/>
            <a:pathLst>
              <a:path w="9187962" h="5193196">
                <a:moveTo>
                  <a:pt x="9187962" y="0"/>
                </a:moveTo>
                <a:lnTo>
                  <a:pt x="0" y="0"/>
                </a:lnTo>
                <a:lnTo>
                  <a:pt x="0" y="5193196"/>
                </a:lnTo>
                <a:lnTo>
                  <a:pt x="9187962" y="5193196"/>
                </a:lnTo>
                <a:lnTo>
                  <a:pt x="91879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7593" y="564380"/>
            <a:ext cx="16812813" cy="226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Haideți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trecem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>
                <a:solidFill>
                  <a:srgbClr val="FBFBF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IARNA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Pe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parcursul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acestui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veverița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Rita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așteaptă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prietenii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care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hibernează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trezească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Ce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înseamnă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hiberna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970846" y="3276901"/>
            <a:ext cx="8929447" cy="6588924"/>
            <a:chOff x="0" y="0"/>
            <a:chExt cx="2351789" cy="17353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1789" cy="1735354"/>
            </a:xfrm>
            <a:custGeom>
              <a:avLst/>
              <a:gdLst/>
              <a:ahLst/>
              <a:cxnLst/>
              <a:rect l="l" t="t" r="r" b="b"/>
              <a:pathLst>
                <a:path w="2351789" h="1735354">
                  <a:moveTo>
                    <a:pt x="44218" y="0"/>
                  </a:moveTo>
                  <a:lnTo>
                    <a:pt x="2307571" y="0"/>
                  </a:lnTo>
                  <a:cubicBezTo>
                    <a:pt x="2331992" y="0"/>
                    <a:pt x="2351789" y="19797"/>
                    <a:pt x="2351789" y="44218"/>
                  </a:cubicBezTo>
                  <a:lnTo>
                    <a:pt x="2351789" y="1691137"/>
                  </a:lnTo>
                  <a:cubicBezTo>
                    <a:pt x="2351789" y="1715557"/>
                    <a:pt x="2331992" y="1735354"/>
                    <a:pt x="2307571" y="1735354"/>
                  </a:cubicBezTo>
                  <a:lnTo>
                    <a:pt x="44218" y="1735354"/>
                  </a:lnTo>
                  <a:cubicBezTo>
                    <a:pt x="19797" y="1735354"/>
                    <a:pt x="0" y="1715557"/>
                    <a:pt x="0" y="1691137"/>
                  </a:cubicBezTo>
                  <a:lnTo>
                    <a:pt x="0" y="44218"/>
                  </a:lnTo>
                  <a:cubicBezTo>
                    <a:pt x="0" y="19797"/>
                    <a:pt x="19797" y="0"/>
                    <a:pt x="44218" y="0"/>
                  </a:cubicBezTo>
                  <a:close/>
                </a:path>
              </a:pathLst>
            </a:custGeom>
            <a:solidFill>
              <a:srgbClr val="7DAFB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0"/>
              <a:ext cx="2351789" cy="2021104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033894" y="1725491"/>
            <a:ext cx="2254106" cy="2254106"/>
          </a:xfrm>
          <a:custGeom>
            <a:avLst/>
            <a:gdLst/>
            <a:ahLst/>
            <a:cxnLst/>
            <a:rect l="l" t="t" r="r" b="b"/>
            <a:pathLst>
              <a:path w="2254106" h="2254106">
                <a:moveTo>
                  <a:pt x="0" y="0"/>
                </a:moveTo>
                <a:lnTo>
                  <a:pt x="2254106" y="0"/>
                </a:lnTo>
                <a:lnTo>
                  <a:pt x="2254106" y="2254107"/>
                </a:lnTo>
                <a:lnTo>
                  <a:pt x="0" y="22541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15456" y="3276901"/>
            <a:ext cx="8386658" cy="1703821"/>
            <a:chOff x="0" y="0"/>
            <a:chExt cx="2208832" cy="4487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08832" cy="448743"/>
            </a:xfrm>
            <a:custGeom>
              <a:avLst/>
              <a:gdLst/>
              <a:ahLst/>
              <a:cxnLst/>
              <a:rect l="l" t="t" r="r" b="b"/>
              <a:pathLst>
                <a:path w="2208832" h="448743">
                  <a:moveTo>
                    <a:pt x="47079" y="0"/>
                  </a:moveTo>
                  <a:lnTo>
                    <a:pt x="2161752" y="0"/>
                  </a:lnTo>
                  <a:cubicBezTo>
                    <a:pt x="2174239" y="0"/>
                    <a:pt x="2186213" y="4960"/>
                    <a:pt x="2195042" y="13789"/>
                  </a:cubicBezTo>
                  <a:cubicBezTo>
                    <a:pt x="2203871" y="22618"/>
                    <a:pt x="2208832" y="34593"/>
                    <a:pt x="2208832" y="47079"/>
                  </a:cubicBezTo>
                  <a:lnTo>
                    <a:pt x="2208832" y="401664"/>
                  </a:lnTo>
                  <a:cubicBezTo>
                    <a:pt x="2208832" y="414150"/>
                    <a:pt x="2203871" y="426125"/>
                    <a:pt x="2195042" y="434954"/>
                  </a:cubicBezTo>
                  <a:cubicBezTo>
                    <a:pt x="2186213" y="443783"/>
                    <a:pt x="2174239" y="448743"/>
                    <a:pt x="2161752" y="448743"/>
                  </a:cubicBezTo>
                  <a:lnTo>
                    <a:pt x="47079" y="448743"/>
                  </a:lnTo>
                  <a:cubicBezTo>
                    <a:pt x="34593" y="448743"/>
                    <a:pt x="22618" y="443783"/>
                    <a:pt x="13789" y="434954"/>
                  </a:cubicBezTo>
                  <a:cubicBezTo>
                    <a:pt x="4960" y="426125"/>
                    <a:pt x="0" y="414150"/>
                    <a:pt x="0" y="401664"/>
                  </a:cubicBezTo>
                  <a:lnTo>
                    <a:pt x="0" y="47079"/>
                  </a:lnTo>
                  <a:cubicBezTo>
                    <a:pt x="0" y="34593"/>
                    <a:pt x="4960" y="22618"/>
                    <a:pt x="13789" y="13789"/>
                  </a:cubicBezTo>
                  <a:cubicBezTo>
                    <a:pt x="22618" y="4960"/>
                    <a:pt x="34593" y="0"/>
                    <a:pt x="47079" y="0"/>
                  </a:cubicBezTo>
                  <a:close/>
                </a:path>
              </a:pathLst>
            </a:custGeom>
            <a:solidFill>
              <a:srgbClr val="7DAFB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0"/>
              <a:ext cx="2208832" cy="734493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5010644" y="7627449"/>
            <a:ext cx="3960202" cy="2238375"/>
          </a:xfrm>
          <a:custGeom>
            <a:avLst/>
            <a:gdLst/>
            <a:ahLst/>
            <a:cxnLst/>
            <a:rect l="l" t="t" r="r" b="b"/>
            <a:pathLst>
              <a:path w="3960202" h="2238375">
                <a:moveTo>
                  <a:pt x="3960202" y="0"/>
                </a:moveTo>
                <a:lnTo>
                  <a:pt x="0" y="0"/>
                </a:lnTo>
                <a:lnTo>
                  <a:pt x="0" y="2238376"/>
                </a:lnTo>
                <a:lnTo>
                  <a:pt x="3960202" y="2238376"/>
                </a:lnTo>
                <a:lnTo>
                  <a:pt x="396020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57875" y="3418693"/>
            <a:ext cx="8392532" cy="6105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Unele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animale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când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vine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frigul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iernii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se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ascund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locuri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călduroase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dorm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foarte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mult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timp.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Asta se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numește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>
                <a:solidFill>
                  <a:srgbClr val="FBFBF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HIBERNARE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–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adică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un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somn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lung de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iarnă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Când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vine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primăvara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cald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trezesc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ies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din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ascunzători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4540" y="3297687"/>
            <a:ext cx="8128489" cy="14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Care sunt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animalele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care 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hibernează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36696"/>
          </a:xfrm>
          <a:custGeom>
            <a:avLst/>
            <a:gdLst/>
            <a:ahLst/>
            <a:cxnLst/>
            <a:rect l="l" t="t" r="r" b="b"/>
            <a:pathLst>
              <a:path w="18288000" h="10336696">
                <a:moveTo>
                  <a:pt x="0" y="0"/>
                </a:moveTo>
                <a:lnTo>
                  <a:pt x="18288000" y="0"/>
                </a:lnTo>
                <a:lnTo>
                  <a:pt x="18288000" y="10336696"/>
                </a:lnTo>
                <a:lnTo>
                  <a:pt x="0" y="1033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56" y="447104"/>
            <a:ext cx="17484838" cy="976185"/>
            <a:chOff x="0" y="0"/>
            <a:chExt cx="4605060" cy="2571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5060" cy="257102"/>
            </a:xfrm>
            <a:custGeom>
              <a:avLst/>
              <a:gdLst/>
              <a:ahLst/>
              <a:cxnLst/>
              <a:rect l="l" t="t" r="r" b="b"/>
              <a:pathLst>
                <a:path w="4605060" h="257102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234521"/>
                  </a:lnTo>
                  <a:cubicBezTo>
                    <a:pt x="4605060" y="240510"/>
                    <a:pt x="4602681" y="246253"/>
                    <a:pt x="4598446" y="250488"/>
                  </a:cubicBezTo>
                  <a:cubicBezTo>
                    <a:pt x="4594211" y="254723"/>
                    <a:pt x="4588467" y="257102"/>
                    <a:pt x="4582478" y="257102"/>
                  </a:cubicBezTo>
                  <a:lnTo>
                    <a:pt x="22582" y="257102"/>
                  </a:lnTo>
                  <a:cubicBezTo>
                    <a:pt x="16593" y="257102"/>
                    <a:pt x="10849" y="254723"/>
                    <a:pt x="6614" y="250488"/>
                  </a:cubicBezTo>
                  <a:cubicBezTo>
                    <a:pt x="2379" y="246253"/>
                    <a:pt x="0" y="240510"/>
                    <a:pt x="0" y="234521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7DAFB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0"/>
              <a:ext cx="4605060" cy="542852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7593" y="564380"/>
            <a:ext cx="16812813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Care din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mai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jos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reprezintă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jocurile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copiilor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timpul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iernii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15555722" y="1028700"/>
            <a:ext cx="2732278" cy="2732278"/>
          </a:xfrm>
          <a:custGeom>
            <a:avLst/>
            <a:gdLst/>
            <a:ahLst/>
            <a:cxnLst/>
            <a:rect l="l" t="t" r="r" b="b"/>
            <a:pathLst>
              <a:path w="2732278" h="2732278">
                <a:moveTo>
                  <a:pt x="0" y="0"/>
                </a:moveTo>
                <a:lnTo>
                  <a:pt x="2732278" y="0"/>
                </a:lnTo>
                <a:lnTo>
                  <a:pt x="2732278" y="2732278"/>
                </a:lnTo>
                <a:lnTo>
                  <a:pt x="0" y="2732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15456" y="2394839"/>
            <a:ext cx="15908165" cy="7467725"/>
            <a:chOff x="0" y="0"/>
            <a:chExt cx="4189805" cy="19668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89805" cy="1966808"/>
            </a:xfrm>
            <a:custGeom>
              <a:avLst/>
              <a:gdLst/>
              <a:ahLst/>
              <a:cxnLst/>
              <a:rect l="l" t="t" r="r" b="b"/>
              <a:pathLst>
                <a:path w="4189805" h="1966808">
                  <a:moveTo>
                    <a:pt x="24820" y="0"/>
                  </a:moveTo>
                  <a:lnTo>
                    <a:pt x="4164985" y="0"/>
                  </a:lnTo>
                  <a:cubicBezTo>
                    <a:pt x="4178693" y="0"/>
                    <a:pt x="4189805" y="11112"/>
                    <a:pt x="4189805" y="24820"/>
                  </a:cubicBezTo>
                  <a:lnTo>
                    <a:pt x="4189805" y="1941988"/>
                  </a:lnTo>
                  <a:cubicBezTo>
                    <a:pt x="4189805" y="1955696"/>
                    <a:pt x="4178693" y="1966808"/>
                    <a:pt x="4164985" y="1966808"/>
                  </a:cubicBezTo>
                  <a:lnTo>
                    <a:pt x="24820" y="1966808"/>
                  </a:lnTo>
                  <a:cubicBezTo>
                    <a:pt x="11112" y="1966808"/>
                    <a:pt x="0" y="1955696"/>
                    <a:pt x="0" y="1941988"/>
                  </a:cubicBezTo>
                  <a:lnTo>
                    <a:pt x="0" y="24820"/>
                  </a:lnTo>
                  <a:cubicBezTo>
                    <a:pt x="0" y="11112"/>
                    <a:pt x="11112" y="0"/>
                    <a:pt x="24820" y="0"/>
                  </a:cubicBezTo>
                  <a:close/>
                </a:path>
              </a:pathLst>
            </a:custGeom>
            <a:solidFill>
              <a:srgbClr val="7DAFB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0"/>
              <a:ext cx="4189805" cy="2252558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66037" y="6277835"/>
            <a:ext cx="4697334" cy="3129599"/>
          </a:xfrm>
          <a:custGeom>
            <a:avLst/>
            <a:gdLst/>
            <a:ahLst/>
            <a:cxnLst/>
            <a:rect l="l" t="t" r="r" b="b"/>
            <a:pathLst>
              <a:path w="4697334" h="3129599">
                <a:moveTo>
                  <a:pt x="0" y="0"/>
                </a:moveTo>
                <a:lnTo>
                  <a:pt x="4697334" y="0"/>
                </a:lnTo>
                <a:lnTo>
                  <a:pt x="4697334" y="3129599"/>
                </a:lnTo>
                <a:lnTo>
                  <a:pt x="0" y="3129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6020871" y="2999103"/>
            <a:ext cx="4697334" cy="3129599"/>
          </a:xfrm>
          <a:custGeom>
            <a:avLst/>
            <a:gdLst/>
            <a:ahLst/>
            <a:cxnLst/>
            <a:rect l="l" t="t" r="r" b="b"/>
            <a:pathLst>
              <a:path w="4697334" h="3129599">
                <a:moveTo>
                  <a:pt x="0" y="0"/>
                </a:moveTo>
                <a:lnTo>
                  <a:pt x="4697334" y="0"/>
                </a:lnTo>
                <a:lnTo>
                  <a:pt x="4697334" y="3129598"/>
                </a:lnTo>
                <a:lnTo>
                  <a:pt x="0" y="3129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884659" y="6271964"/>
            <a:ext cx="4690134" cy="3129599"/>
          </a:xfrm>
          <a:custGeom>
            <a:avLst/>
            <a:gdLst/>
            <a:ahLst/>
            <a:cxnLst/>
            <a:rect l="l" t="t" r="r" b="b"/>
            <a:pathLst>
              <a:path w="4690134" h="3129599">
                <a:moveTo>
                  <a:pt x="0" y="0"/>
                </a:moveTo>
                <a:lnTo>
                  <a:pt x="4690134" y="0"/>
                </a:lnTo>
                <a:lnTo>
                  <a:pt x="4690134" y="3129598"/>
                </a:lnTo>
                <a:lnTo>
                  <a:pt x="0" y="3129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020871" y="6271964"/>
            <a:ext cx="4697334" cy="3135470"/>
          </a:xfrm>
          <a:custGeom>
            <a:avLst/>
            <a:gdLst/>
            <a:ahLst/>
            <a:cxnLst/>
            <a:rect l="l" t="t" r="r" b="b"/>
            <a:pathLst>
              <a:path w="4697334" h="3135470">
                <a:moveTo>
                  <a:pt x="0" y="0"/>
                </a:moveTo>
                <a:lnTo>
                  <a:pt x="4697334" y="0"/>
                </a:lnTo>
                <a:lnTo>
                  <a:pt x="4697334" y="3135470"/>
                </a:lnTo>
                <a:lnTo>
                  <a:pt x="0" y="31354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1166037" y="2999103"/>
            <a:ext cx="4688537" cy="3129599"/>
          </a:xfrm>
          <a:custGeom>
            <a:avLst/>
            <a:gdLst/>
            <a:ahLst/>
            <a:cxnLst/>
            <a:rect l="l" t="t" r="r" b="b"/>
            <a:pathLst>
              <a:path w="4688537" h="3129599">
                <a:moveTo>
                  <a:pt x="0" y="0"/>
                </a:moveTo>
                <a:lnTo>
                  <a:pt x="4688537" y="0"/>
                </a:lnTo>
                <a:lnTo>
                  <a:pt x="4688537" y="3129598"/>
                </a:lnTo>
                <a:lnTo>
                  <a:pt x="0" y="31295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884659" y="2999103"/>
            <a:ext cx="4688537" cy="3129599"/>
          </a:xfrm>
          <a:custGeom>
            <a:avLst/>
            <a:gdLst/>
            <a:ahLst/>
            <a:cxnLst/>
            <a:rect l="l" t="t" r="r" b="b"/>
            <a:pathLst>
              <a:path w="4688537" h="3129599">
                <a:moveTo>
                  <a:pt x="0" y="0"/>
                </a:moveTo>
                <a:lnTo>
                  <a:pt x="4688537" y="0"/>
                </a:lnTo>
                <a:lnTo>
                  <a:pt x="4688537" y="3129598"/>
                </a:lnTo>
                <a:lnTo>
                  <a:pt x="0" y="31295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0928" y="6370558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5198" y="3324533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38028" y="6779561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81617" y="3097697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25906" y="6271964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927880" y="3097697"/>
            <a:ext cx="3177596" cy="2932411"/>
          </a:xfrm>
          <a:prstGeom prst="rect">
            <a:avLst/>
          </a:prstGeom>
          <a:ln cap="sq">
            <a:noFill/>
            <a:prstDash val="solid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32720"/>
          </a:xfrm>
          <a:custGeom>
            <a:avLst/>
            <a:gdLst/>
            <a:ahLst/>
            <a:cxnLst/>
            <a:rect l="l" t="t" r="r" b="b"/>
            <a:pathLst>
              <a:path w="18288000" h="10332720">
                <a:moveTo>
                  <a:pt x="0" y="0"/>
                </a:moveTo>
                <a:lnTo>
                  <a:pt x="18288000" y="0"/>
                </a:lnTo>
                <a:lnTo>
                  <a:pt x="18288000" y="10332720"/>
                </a:lnTo>
                <a:lnTo>
                  <a:pt x="0" y="10332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56" y="447104"/>
            <a:ext cx="17484838" cy="1788487"/>
            <a:chOff x="0" y="0"/>
            <a:chExt cx="4605060" cy="4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5060" cy="471042"/>
            </a:xfrm>
            <a:custGeom>
              <a:avLst/>
              <a:gdLst/>
              <a:ahLst/>
              <a:cxnLst/>
              <a:rect l="l" t="t" r="r" b="b"/>
              <a:pathLst>
                <a:path w="4605060" h="471042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448460"/>
                  </a:lnTo>
                  <a:cubicBezTo>
                    <a:pt x="4605060" y="454449"/>
                    <a:pt x="4602681" y="460193"/>
                    <a:pt x="4598446" y="464428"/>
                  </a:cubicBezTo>
                  <a:cubicBezTo>
                    <a:pt x="4594211" y="468663"/>
                    <a:pt x="4588467" y="471042"/>
                    <a:pt x="4582478" y="471042"/>
                  </a:cubicBezTo>
                  <a:lnTo>
                    <a:pt x="22582" y="471042"/>
                  </a:lnTo>
                  <a:cubicBezTo>
                    <a:pt x="16593" y="471042"/>
                    <a:pt x="10849" y="468663"/>
                    <a:pt x="6614" y="464428"/>
                  </a:cubicBezTo>
                  <a:cubicBezTo>
                    <a:pt x="2379" y="460193"/>
                    <a:pt x="0" y="454449"/>
                    <a:pt x="0" y="448460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C2C83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0"/>
              <a:ext cx="4605060" cy="756792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7593" y="564380"/>
            <a:ext cx="16812813" cy="14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Am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ajuns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PRIMĂVARA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Cu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ocazia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acestui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Rita are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mai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multe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întrebări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pentru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noi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  <p:sp>
        <p:nvSpPr>
          <p:cNvPr id="7" name="Freeform 7"/>
          <p:cNvSpPr/>
          <p:nvPr/>
        </p:nvSpPr>
        <p:spPr>
          <a:xfrm>
            <a:off x="14838916" y="831908"/>
            <a:ext cx="3326761" cy="3326761"/>
          </a:xfrm>
          <a:custGeom>
            <a:avLst/>
            <a:gdLst/>
            <a:ahLst/>
            <a:cxnLst/>
            <a:rect l="l" t="t" r="r" b="b"/>
            <a:pathLst>
              <a:path w="3326761" h="3326761">
                <a:moveTo>
                  <a:pt x="0" y="0"/>
                </a:moveTo>
                <a:lnTo>
                  <a:pt x="3326761" y="0"/>
                </a:lnTo>
                <a:lnTo>
                  <a:pt x="3326761" y="3326761"/>
                </a:lnTo>
                <a:lnTo>
                  <a:pt x="0" y="3326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15456" y="2495288"/>
            <a:ext cx="12651430" cy="1265689"/>
            <a:chOff x="0" y="0"/>
            <a:chExt cx="3332064" cy="3333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32064" cy="333350"/>
            </a:xfrm>
            <a:custGeom>
              <a:avLst/>
              <a:gdLst/>
              <a:ahLst/>
              <a:cxnLst/>
              <a:rect l="l" t="t" r="r" b="b"/>
              <a:pathLst>
                <a:path w="3332064" h="333350">
                  <a:moveTo>
                    <a:pt x="31209" y="0"/>
                  </a:moveTo>
                  <a:lnTo>
                    <a:pt x="3300855" y="0"/>
                  </a:lnTo>
                  <a:cubicBezTo>
                    <a:pt x="3309132" y="0"/>
                    <a:pt x="3317070" y="3288"/>
                    <a:pt x="3322923" y="9141"/>
                  </a:cubicBezTo>
                  <a:cubicBezTo>
                    <a:pt x="3328775" y="14994"/>
                    <a:pt x="3332064" y="22932"/>
                    <a:pt x="3332064" y="31209"/>
                  </a:cubicBezTo>
                  <a:lnTo>
                    <a:pt x="3332064" y="302141"/>
                  </a:lnTo>
                  <a:cubicBezTo>
                    <a:pt x="3332064" y="310418"/>
                    <a:pt x="3328775" y="318357"/>
                    <a:pt x="3322923" y="324209"/>
                  </a:cubicBezTo>
                  <a:cubicBezTo>
                    <a:pt x="3317070" y="330062"/>
                    <a:pt x="3309132" y="333350"/>
                    <a:pt x="3300855" y="333350"/>
                  </a:cubicBezTo>
                  <a:lnTo>
                    <a:pt x="31209" y="333350"/>
                  </a:lnTo>
                  <a:cubicBezTo>
                    <a:pt x="22932" y="333350"/>
                    <a:pt x="14994" y="330062"/>
                    <a:pt x="9141" y="324209"/>
                  </a:cubicBezTo>
                  <a:cubicBezTo>
                    <a:pt x="3288" y="318357"/>
                    <a:pt x="0" y="310418"/>
                    <a:pt x="0" y="302141"/>
                  </a:cubicBezTo>
                  <a:lnTo>
                    <a:pt x="0" y="31209"/>
                  </a:lnTo>
                  <a:cubicBezTo>
                    <a:pt x="0" y="22932"/>
                    <a:pt x="3288" y="14994"/>
                    <a:pt x="9141" y="9141"/>
                  </a:cubicBezTo>
                  <a:cubicBezTo>
                    <a:pt x="14994" y="3288"/>
                    <a:pt x="22932" y="0"/>
                    <a:pt x="31209" y="0"/>
                  </a:cubicBezTo>
                  <a:close/>
                </a:path>
              </a:pathLst>
            </a:custGeom>
            <a:solidFill>
              <a:srgbClr val="C2C83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0"/>
              <a:ext cx="3332064" cy="619100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15456" y="7936605"/>
            <a:ext cx="8296426" cy="1265689"/>
            <a:chOff x="0" y="0"/>
            <a:chExt cx="2185067" cy="3333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85067" cy="333350"/>
            </a:xfrm>
            <a:custGeom>
              <a:avLst/>
              <a:gdLst/>
              <a:ahLst/>
              <a:cxnLst/>
              <a:rect l="l" t="t" r="r" b="b"/>
              <a:pathLst>
                <a:path w="2185067" h="333350">
                  <a:moveTo>
                    <a:pt x="47591" y="0"/>
                  </a:moveTo>
                  <a:lnTo>
                    <a:pt x="2137476" y="0"/>
                  </a:lnTo>
                  <a:cubicBezTo>
                    <a:pt x="2163759" y="0"/>
                    <a:pt x="2185067" y="21307"/>
                    <a:pt x="2185067" y="47591"/>
                  </a:cubicBezTo>
                  <a:lnTo>
                    <a:pt x="2185067" y="285759"/>
                  </a:lnTo>
                  <a:cubicBezTo>
                    <a:pt x="2185067" y="312043"/>
                    <a:pt x="2163759" y="333350"/>
                    <a:pt x="2137476" y="333350"/>
                  </a:cubicBezTo>
                  <a:lnTo>
                    <a:pt x="47591" y="333350"/>
                  </a:lnTo>
                  <a:cubicBezTo>
                    <a:pt x="21307" y="333350"/>
                    <a:pt x="0" y="312043"/>
                    <a:pt x="0" y="285759"/>
                  </a:cubicBezTo>
                  <a:lnTo>
                    <a:pt x="0" y="47591"/>
                  </a:lnTo>
                  <a:cubicBezTo>
                    <a:pt x="0" y="21307"/>
                    <a:pt x="21307" y="0"/>
                    <a:pt x="47591" y="0"/>
                  </a:cubicBezTo>
                  <a:close/>
                </a:path>
              </a:pathLst>
            </a:custGeom>
            <a:solidFill>
              <a:srgbClr val="C2C83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0"/>
              <a:ext cx="2185067" cy="619100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15456" y="5605492"/>
            <a:ext cx="9421530" cy="1265689"/>
            <a:chOff x="0" y="0"/>
            <a:chExt cx="2481391" cy="3333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81391" cy="333350"/>
            </a:xfrm>
            <a:custGeom>
              <a:avLst/>
              <a:gdLst/>
              <a:ahLst/>
              <a:cxnLst/>
              <a:rect l="l" t="t" r="r" b="b"/>
              <a:pathLst>
                <a:path w="2481391" h="333350">
                  <a:moveTo>
                    <a:pt x="41908" y="0"/>
                  </a:moveTo>
                  <a:lnTo>
                    <a:pt x="2439482" y="0"/>
                  </a:lnTo>
                  <a:cubicBezTo>
                    <a:pt x="2462628" y="0"/>
                    <a:pt x="2481391" y="18763"/>
                    <a:pt x="2481391" y="41908"/>
                  </a:cubicBezTo>
                  <a:lnTo>
                    <a:pt x="2481391" y="291442"/>
                  </a:lnTo>
                  <a:cubicBezTo>
                    <a:pt x="2481391" y="314587"/>
                    <a:pt x="2462628" y="333350"/>
                    <a:pt x="2439482" y="333350"/>
                  </a:cubicBezTo>
                  <a:lnTo>
                    <a:pt x="41908" y="333350"/>
                  </a:lnTo>
                  <a:cubicBezTo>
                    <a:pt x="18763" y="333350"/>
                    <a:pt x="0" y="314587"/>
                    <a:pt x="0" y="291442"/>
                  </a:cubicBezTo>
                  <a:lnTo>
                    <a:pt x="0" y="41908"/>
                  </a:lnTo>
                  <a:cubicBezTo>
                    <a:pt x="0" y="18763"/>
                    <a:pt x="18763" y="0"/>
                    <a:pt x="41908" y="0"/>
                  </a:cubicBezTo>
                  <a:close/>
                </a:path>
              </a:pathLst>
            </a:custGeom>
            <a:solidFill>
              <a:srgbClr val="C2C83A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0"/>
              <a:ext cx="2481391" cy="619100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20810" y="3831330"/>
            <a:ext cx="16479483" cy="1707487"/>
            <a:chOff x="0" y="0"/>
            <a:chExt cx="4340275" cy="44970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340275" cy="449709"/>
            </a:xfrm>
            <a:custGeom>
              <a:avLst/>
              <a:gdLst/>
              <a:ahLst/>
              <a:cxnLst/>
              <a:rect l="l" t="t" r="r" b="b"/>
              <a:pathLst>
                <a:path w="4340275" h="449709">
                  <a:moveTo>
                    <a:pt x="23959" y="0"/>
                  </a:moveTo>
                  <a:lnTo>
                    <a:pt x="4316316" y="0"/>
                  </a:lnTo>
                  <a:cubicBezTo>
                    <a:pt x="4322670" y="0"/>
                    <a:pt x="4328764" y="2524"/>
                    <a:pt x="4333258" y="7018"/>
                  </a:cubicBezTo>
                  <a:cubicBezTo>
                    <a:pt x="4337751" y="11511"/>
                    <a:pt x="4340275" y="17605"/>
                    <a:pt x="4340275" y="23959"/>
                  </a:cubicBezTo>
                  <a:lnTo>
                    <a:pt x="4340275" y="425749"/>
                  </a:lnTo>
                  <a:cubicBezTo>
                    <a:pt x="4340275" y="432104"/>
                    <a:pt x="4337751" y="438198"/>
                    <a:pt x="4333258" y="442691"/>
                  </a:cubicBezTo>
                  <a:cubicBezTo>
                    <a:pt x="4328764" y="447184"/>
                    <a:pt x="4322670" y="449709"/>
                    <a:pt x="4316316" y="449709"/>
                  </a:cubicBezTo>
                  <a:lnTo>
                    <a:pt x="23959" y="449709"/>
                  </a:lnTo>
                  <a:cubicBezTo>
                    <a:pt x="17605" y="449709"/>
                    <a:pt x="11511" y="447184"/>
                    <a:pt x="7018" y="442691"/>
                  </a:cubicBezTo>
                  <a:cubicBezTo>
                    <a:pt x="2524" y="438198"/>
                    <a:pt x="0" y="432104"/>
                    <a:pt x="0" y="425749"/>
                  </a:cubicBezTo>
                  <a:lnTo>
                    <a:pt x="0" y="23959"/>
                  </a:lnTo>
                  <a:cubicBezTo>
                    <a:pt x="0" y="17605"/>
                    <a:pt x="2524" y="11511"/>
                    <a:pt x="7018" y="7018"/>
                  </a:cubicBezTo>
                  <a:cubicBezTo>
                    <a:pt x="11511" y="2524"/>
                    <a:pt x="17605" y="0"/>
                    <a:pt x="23959" y="0"/>
                  </a:cubicBezTo>
                  <a:close/>
                </a:path>
              </a:pathLst>
            </a:custGeom>
            <a:solidFill>
              <a:srgbClr val="C2C83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0"/>
              <a:ext cx="4340275" cy="735459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20810" y="6937856"/>
            <a:ext cx="10715580" cy="932074"/>
            <a:chOff x="0" y="0"/>
            <a:chExt cx="2822210" cy="2454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22210" cy="245485"/>
            </a:xfrm>
            <a:custGeom>
              <a:avLst/>
              <a:gdLst/>
              <a:ahLst/>
              <a:cxnLst/>
              <a:rect l="l" t="t" r="r" b="b"/>
              <a:pathLst>
                <a:path w="2822210" h="245485">
                  <a:moveTo>
                    <a:pt x="36847" y="0"/>
                  </a:moveTo>
                  <a:lnTo>
                    <a:pt x="2785363" y="0"/>
                  </a:lnTo>
                  <a:cubicBezTo>
                    <a:pt x="2795136" y="0"/>
                    <a:pt x="2804508" y="3882"/>
                    <a:pt x="2811418" y="10792"/>
                  </a:cubicBezTo>
                  <a:cubicBezTo>
                    <a:pt x="2818328" y="17702"/>
                    <a:pt x="2822210" y="27075"/>
                    <a:pt x="2822210" y="36847"/>
                  </a:cubicBezTo>
                  <a:lnTo>
                    <a:pt x="2822210" y="208637"/>
                  </a:lnTo>
                  <a:cubicBezTo>
                    <a:pt x="2822210" y="218410"/>
                    <a:pt x="2818328" y="227782"/>
                    <a:pt x="2811418" y="234692"/>
                  </a:cubicBezTo>
                  <a:cubicBezTo>
                    <a:pt x="2804508" y="241602"/>
                    <a:pt x="2795136" y="245485"/>
                    <a:pt x="2785363" y="245485"/>
                  </a:cubicBezTo>
                  <a:lnTo>
                    <a:pt x="36847" y="245485"/>
                  </a:lnTo>
                  <a:cubicBezTo>
                    <a:pt x="27075" y="245485"/>
                    <a:pt x="17702" y="241602"/>
                    <a:pt x="10792" y="234692"/>
                  </a:cubicBezTo>
                  <a:cubicBezTo>
                    <a:pt x="3882" y="227782"/>
                    <a:pt x="0" y="218410"/>
                    <a:pt x="0" y="208637"/>
                  </a:cubicBezTo>
                  <a:lnTo>
                    <a:pt x="0" y="36847"/>
                  </a:lnTo>
                  <a:cubicBezTo>
                    <a:pt x="0" y="27075"/>
                    <a:pt x="3882" y="17702"/>
                    <a:pt x="10792" y="10792"/>
                  </a:cubicBezTo>
                  <a:cubicBezTo>
                    <a:pt x="17702" y="3882"/>
                    <a:pt x="27075" y="0"/>
                    <a:pt x="36847" y="0"/>
                  </a:cubicBezTo>
                  <a:close/>
                </a:path>
              </a:pathLst>
            </a:custGeom>
            <a:solidFill>
              <a:srgbClr val="C2C83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0"/>
              <a:ext cx="2822210" cy="53123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9002793" y="7936605"/>
            <a:ext cx="3133596" cy="2087758"/>
          </a:xfrm>
          <a:custGeom>
            <a:avLst/>
            <a:gdLst/>
            <a:ahLst/>
            <a:cxnLst/>
            <a:rect l="l" t="t" r="r" b="b"/>
            <a:pathLst>
              <a:path w="3133596" h="2087758">
                <a:moveTo>
                  <a:pt x="0" y="0"/>
                </a:moveTo>
                <a:lnTo>
                  <a:pt x="3133597" y="0"/>
                </a:lnTo>
                <a:lnTo>
                  <a:pt x="3133597" y="2087759"/>
                </a:lnTo>
                <a:lnTo>
                  <a:pt x="0" y="2087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431665" y="6937856"/>
            <a:ext cx="3117448" cy="2338086"/>
          </a:xfrm>
          <a:custGeom>
            <a:avLst/>
            <a:gdLst/>
            <a:ahLst/>
            <a:cxnLst/>
            <a:rect l="l" t="t" r="r" b="b"/>
            <a:pathLst>
              <a:path w="3117448" h="2338086">
                <a:moveTo>
                  <a:pt x="0" y="0"/>
                </a:moveTo>
                <a:lnTo>
                  <a:pt x="3117447" y="0"/>
                </a:lnTo>
                <a:lnTo>
                  <a:pt x="3117447" y="2338086"/>
                </a:lnTo>
                <a:lnTo>
                  <a:pt x="0" y="23380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678045" y="7703920"/>
            <a:ext cx="2487632" cy="2320444"/>
          </a:xfrm>
          <a:custGeom>
            <a:avLst/>
            <a:gdLst/>
            <a:ahLst/>
            <a:cxnLst/>
            <a:rect l="l" t="t" r="r" b="b"/>
            <a:pathLst>
              <a:path w="2487632" h="2320444">
                <a:moveTo>
                  <a:pt x="0" y="0"/>
                </a:moveTo>
                <a:lnTo>
                  <a:pt x="2487632" y="0"/>
                </a:lnTo>
                <a:lnTo>
                  <a:pt x="2487632" y="2320444"/>
                </a:lnTo>
                <a:lnTo>
                  <a:pt x="0" y="2320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507" r="-25975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31768" y="2666709"/>
            <a:ext cx="12418806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 se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întâmplă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cu natura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când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sosește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primăvara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80505" y="8108026"/>
            <a:ext cx="7766327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Care sunt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vestitorii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primăverii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48573" y="5776942"/>
            <a:ext cx="8955294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 fac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păsările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călătoare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primăvara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20810" y="3818128"/>
            <a:ext cx="16129597" cy="14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Primăvara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natura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revine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la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viață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pomii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înfloresc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zăpada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se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topește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înfloresc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florile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iar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vremea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se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încălzește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-1323628" y="6966431"/>
            <a:ext cx="16129597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8"/>
              </a:lnSpc>
            </a:pP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Păsările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călătoare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se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întorc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la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noi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</a:t>
            </a:r>
            <a:r>
              <a:rPr lang="en-US" sz="3400" b="1" dirty="0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45803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țară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32720"/>
          </a:xfrm>
          <a:custGeom>
            <a:avLst/>
            <a:gdLst/>
            <a:ahLst/>
            <a:cxnLst/>
            <a:rect l="l" t="t" r="r" b="b"/>
            <a:pathLst>
              <a:path w="18288000" h="10332720">
                <a:moveTo>
                  <a:pt x="0" y="0"/>
                </a:moveTo>
                <a:lnTo>
                  <a:pt x="18288000" y="0"/>
                </a:lnTo>
                <a:lnTo>
                  <a:pt x="18288000" y="10332720"/>
                </a:lnTo>
                <a:lnTo>
                  <a:pt x="0" y="10332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56" y="447104"/>
            <a:ext cx="17484838" cy="1788487"/>
            <a:chOff x="0" y="0"/>
            <a:chExt cx="4605060" cy="4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5060" cy="471042"/>
            </a:xfrm>
            <a:custGeom>
              <a:avLst/>
              <a:gdLst/>
              <a:ahLst/>
              <a:cxnLst/>
              <a:rect l="l" t="t" r="r" b="b"/>
              <a:pathLst>
                <a:path w="4605060" h="471042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448460"/>
                  </a:lnTo>
                  <a:cubicBezTo>
                    <a:pt x="4605060" y="454449"/>
                    <a:pt x="4602681" y="460193"/>
                    <a:pt x="4598446" y="464428"/>
                  </a:cubicBezTo>
                  <a:cubicBezTo>
                    <a:pt x="4594211" y="468663"/>
                    <a:pt x="4588467" y="471042"/>
                    <a:pt x="4582478" y="471042"/>
                  </a:cubicBezTo>
                  <a:lnTo>
                    <a:pt x="22582" y="471042"/>
                  </a:lnTo>
                  <a:cubicBezTo>
                    <a:pt x="16593" y="471042"/>
                    <a:pt x="10849" y="468663"/>
                    <a:pt x="6614" y="464428"/>
                  </a:cubicBezTo>
                  <a:cubicBezTo>
                    <a:pt x="2379" y="460193"/>
                    <a:pt x="0" y="454449"/>
                    <a:pt x="0" y="448460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C2C83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0"/>
              <a:ext cx="4605060" cy="756792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7593" y="564380"/>
            <a:ext cx="16812813" cy="14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Care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dintre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următoarele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sunt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fructe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legume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reprezentative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anotimpului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prmăvara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15456" y="2922268"/>
            <a:ext cx="17484838" cy="7013947"/>
            <a:chOff x="0" y="0"/>
            <a:chExt cx="4605060" cy="18472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05060" cy="1847295"/>
            </a:xfrm>
            <a:custGeom>
              <a:avLst/>
              <a:gdLst/>
              <a:ahLst/>
              <a:cxnLst/>
              <a:rect l="l" t="t" r="r" b="b"/>
              <a:pathLst>
                <a:path w="4605060" h="1847295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1824713"/>
                  </a:lnTo>
                  <a:cubicBezTo>
                    <a:pt x="4605060" y="1830702"/>
                    <a:pt x="4602681" y="1836446"/>
                    <a:pt x="4598446" y="1840681"/>
                  </a:cubicBezTo>
                  <a:cubicBezTo>
                    <a:pt x="4594211" y="1844915"/>
                    <a:pt x="4588467" y="1847295"/>
                    <a:pt x="4582478" y="1847295"/>
                  </a:cubicBezTo>
                  <a:lnTo>
                    <a:pt x="22582" y="1847295"/>
                  </a:lnTo>
                  <a:cubicBezTo>
                    <a:pt x="16593" y="1847295"/>
                    <a:pt x="10849" y="1844915"/>
                    <a:pt x="6614" y="1840681"/>
                  </a:cubicBezTo>
                  <a:cubicBezTo>
                    <a:pt x="2379" y="1836446"/>
                    <a:pt x="0" y="1830702"/>
                    <a:pt x="0" y="1824713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C2C83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4605060" cy="2133045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917582" y="1028700"/>
            <a:ext cx="2370418" cy="2370418"/>
          </a:xfrm>
          <a:custGeom>
            <a:avLst/>
            <a:gdLst/>
            <a:ahLst/>
            <a:cxnLst/>
            <a:rect l="l" t="t" r="r" b="b"/>
            <a:pathLst>
              <a:path w="2370418" h="2370418">
                <a:moveTo>
                  <a:pt x="0" y="0"/>
                </a:moveTo>
                <a:lnTo>
                  <a:pt x="2370418" y="0"/>
                </a:lnTo>
                <a:lnTo>
                  <a:pt x="2370418" y="2370418"/>
                </a:lnTo>
                <a:lnTo>
                  <a:pt x="0" y="2370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37593" y="3188058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7593" y="6623040"/>
            <a:ext cx="3086100" cy="30861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095034" y="3188058"/>
            <a:ext cx="3086100" cy="308610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03108" y="3188058"/>
            <a:ext cx="3086100" cy="308610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911183" y="3188058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374532" y="3188058"/>
            <a:ext cx="3086100" cy="308610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4095034" y="6623040"/>
            <a:ext cx="3086100" cy="308610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03108" y="6623040"/>
            <a:ext cx="3086100" cy="308610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911183" y="6623040"/>
            <a:ext cx="3086100" cy="308610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374532" y="6623040"/>
            <a:ext cx="3086100" cy="30861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45803B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Freeform 41"/>
          <p:cNvSpPr/>
          <p:nvPr/>
        </p:nvSpPr>
        <p:spPr>
          <a:xfrm>
            <a:off x="737593" y="3342511"/>
            <a:ext cx="2958396" cy="2777194"/>
          </a:xfrm>
          <a:custGeom>
            <a:avLst/>
            <a:gdLst/>
            <a:ahLst/>
            <a:cxnLst/>
            <a:rect l="l" t="t" r="r" b="b"/>
            <a:pathLst>
              <a:path w="2958396" h="2777194">
                <a:moveTo>
                  <a:pt x="0" y="0"/>
                </a:moveTo>
                <a:lnTo>
                  <a:pt x="2958396" y="0"/>
                </a:lnTo>
                <a:lnTo>
                  <a:pt x="2958396" y="2777194"/>
                </a:lnTo>
                <a:lnTo>
                  <a:pt x="0" y="27771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284144">
            <a:off x="3874180" y="4381845"/>
            <a:ext cx="3527809" cy="727611"/>
          </a:xfrm>
          <a:custGeom>
            <a:avLst/>
            <a:gdLst/>
            <a:ahLst/>
            <a:cxnLst/>
            <a:rect l="l" t="t" r="r" b="b"/>
            <a:pathLst>
              <a:path w="3527809" h="727611">
                <a:moveTo>
                  <a:pt x="0" y="0"/>
                </a:moveTo>
                <a:lnTo>
                  <a:pt x="3527809" y="0"/>
                </a:lnTo>
                <a:lnTo>
                  <a:pt x="3527809" y="727610"/>
                </a:lnTo>
                <a:lnTo>
                  <a:pt x="0" y="727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6686313" y="3290647"/>
            <a:ext cx="4719691" cy="3138595"/>
          </a:xfrm>
          <a:custGeom>
            <a:avLst/>
            <a:gdLst/>
            <a:ahLst/>
            <a:cxnLst/>
            <a:rect l="l" t="t" r="r" b="b"/>
            <a:pathLst>
              <a:path w="4719691" h="3138595">
                <a:moveTo>
                  <a:pt x="0" y="0"/>
                </a:moveTo>
                <a:lnTo>
                  <a:pt x="4719691" y="0"/>
                </a:lnTo>
                <a:lnTo>
                  <a:pt x="4719691" y="3138594"/>
                </a:lnTo>
                <a:lnTo>
                  <a:pt x="0" y="31385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3997283" y="7044844"/>
            <a:ext cx="3768897" cy="2242493"/>
          </a:xfrm>
          <a:custGeom>
            <a:avLst/>
            <a:gdLst/>
            <a:ahLst/>
            <a:cxnLst/>
            <a:rect l="l" t="t" r="r" b="b"/>
            <a:pathLst>
              <a:path w="3768897" h="2242493">
                <a:moveTo>
                  <a:pt x="0" y="0"/>
                </a:moveTo>
                <a:lnTo>
                  <a:pt x="3768897" y="0"/>
                </a:lnTo>
                <a:lnTo>
                  <a:pt x="3768897" y="2242493"/>
                </a:lnTo>
                <a:lnTo>
                  <a:pt x="0" y="22424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4135714" y="6848461"/>
            <a:ext cx="3055373" cy="2635260"/>
          </a:xfrm>
          <a:custGeom>
            <a:avLst/>
            <a:gdLst/>
            <a:ahLst/>
            <a:cxnLst/>
            <a:rect l="l" t="t" r="r" b="b"/>
            <a:pathLst>
              <a:path w="3055373" h="2635260">
                <a:moveTo>
                  <a:pt x="0" y="0"/>
                </a:moveTo>
                <a:lnTo>
                  <a:pt x="3055374" y="0"/>
                </a:lnTo>
                <a:lnTo>
                  <a:pt x="3055374" y="2635259"/>
                </a:lnTo>
                <a:lnTo>
                  <a:pt x="0" y="2635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7388051" y="7381741"/>
            <a:ext cx="3316216" cy="1463280"/>
          </a:xfrm>
          <a:custGeom>
            <a:avLst/>
            <a:gdLst/>
            <a:ahLst/>
            <a:cxnLst/>
            <a:rect l="l" t="t" r="r" b="b"/>
            <a:pathLst>
              <a:path w="3316216" h="1463280">
                <a:moveTo>
                  <a:pt x="0" y="0"/>
                </a:moveTo>
                <a:lnTo>
                  <a:pt x="3316215" y="0"/>
                </a:lnTo>
                <a:lnTo>
                  <a:pt x="3316215" y="1463280"/>
                </a:lnTo>
                <a:lnTo>
                  <a:pt x="0" y="14632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1117790" y="3242345"/>
            <a:ext cx="2728160" cy="2977528"/>
          </a:xfrm>
          <a:custGeom>
            <a:avLst/>
            <a:gdLst/>
            <a:ahLst/>
            <a:cxnLst/>
            <a:rect l="l" t="t" r="r" b="b"/>
            <a:pathLst>
              <a:path w="2728160" h="2977528">
                <a:moveTo>
                  <a:pt x="0" y="0"/>
                </a:moveTo>
                <a:lnTo>
                  <a:pt x="2728160" y="0"/>
                </a:lnTo>
                <a:lnTo>
                  <a:pt x="2728160" y="2977527"/>
                </a:lnTo>
                <a:lnTo>
                  <a:pt x="0" y="2977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737593" y="6847988"/>
            <a:ext cx="3414214" cy="2530786"/>
          </a:xfrm>
          <a:custGeom>
            <a:avLst/>
            <a:gdLst/>
            <a:ahLst/>
            <a:cxnLst/>
            <a:rect l="l" t="t" r="r" b="b"/>
            <a:pathLst>
              <a:path w="3414214" h="2530786">
                <a:moveTo>
                  <a:pt x="0" y="0"/>
                </a:moveTo>
                <a:lnTo>
                  <a:pt x="3414215" y="0"/>
                </a:lnTo>
                <a:lnTo>
                  <a:pt x="3414215" y="2530786"/>
                </a:lnTo>
                <a:lnTo>
                  <a:pt x="0" y="2530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0755298" y="7192802"/>
            <a:ext cx="3453145" cy="1946577"/>
          </a:xfrm>
          <a:custGeom>
            <a:avLst/>
            <a:gdLst/>
            <a:ahLst/>
            <a:cxnLst/>
            <a:rect l="l" t="t" r="r" b="b"/>
            <a:pathLst>
              <a:path w="3453145" h="1946577">
                <a:moveTo>
                  <a:pt x="0" y="0"/>
                </a:moveTo>
                <a:lnTo>
                  <a:pt x="3453145" y="0"/>
                </a:lnTo>
                <a:lnTo>
                  <a:pt x="3453145" y="1946577"/>
                </a:lnTo>
                <a:lnTo>
                  <a:pt x="0" y="1946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51331"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4419923" y="3523186"/>
            <a:ext cx="2995317" cy="2444928"/>
          </a:xfrm>
          <a:custGeom>
            <a:avLst/>
            <a:gdLst/>
            <a:ahLst/>
            <a:cxnLst/>
            <a:rect l="l" t="t" r="r" b="b"/>
            <a:pathLst>
              <a:path w="2995317" h="2444928">
                <a:moveTo>
                  <a:pt x="0" y="0"/>
                </a:moveTo>
                <a:lnTo>
                  <a:pt x="2995317" y="0"/>
                </a:lnTo>
                <a:lnTo>
                  <a:pt x="2995317" y="2444928"/>
                </a:lnTo>
                <a:lnTo>
                  <a:pt x="0" y="24449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51" name="Picture 5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1117790" y="3620574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58787" y="3497816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78063" y="3667824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58787" y="6932798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94001" y="3575374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173129" y="6932798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586479" y="6932798"/>
            <a:ext cx="2672821" cy="2466585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679249" y="3518312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699974" y="7004982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87310" y="7004982"/>
            <a:ext cx="2464774" cy="2478739"/>
          </a:xfrm>
          <a:prstGeom prst="rect">
            <a:avLst/>
          </a:prstGeom>
          <a:ln cap="sq">
            <a:noFill/>
            <a:prstDash val="solid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618259" cy="10523364"/>
          </a:xfrm>
          <a:custGeom>
            <a:avLst/>
            <a:gdLst/>
            <a:ahLst/>
            <a:cxnLst/>
            <a:rect l="l" t="t" r="r" b="b"/>
            <a:pathLst>
              <a:path w="18618259" h="10523364">
                <a:moveTo>
                  <a:pt x="0" y="0"/>
                </a:moveTo>
                <a:lnTo>
                  <a:pt x="18618259" y="0"/>
                </a:lnTo>
                <a:lnTo>
                  <a:pt x="18618259" y="10523364"/>
                </a:lnTo>
                <a:lnTo>
                  <a:pt x="0" y="10523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5456" y="447104"/>
            <a:ext cx="17484838" cy="1788487"/>
            <a:chOff x="0" y="0"/>
            <a:chExt cx="4605060" cy="4710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5060" cy="471042"/>
            </a:xfrm>
            <a:custGeom>
              <a:avLst/>
              <a:gdLst/>
              <a:ahLst/>
              <a:cxnLst/>
              <a:rect l="l" t="t" r="r" b="b"/>
              <a:pathLst>
                <a:path w="4605060" h="471042">
                  <a:moveTo>
                    <a:pt x="22582" y="0"/>
                  </a:moveTo>
                  <a:lnTo>
                    <a:pt x="4582478" y="0"/>
                  </a:lnTo>
                  <a:cubicBezTo>
                    <a:pt x="4588467" y="0"/>
                    <a:pt x="4594211" y="2379"/>
                    <a:pt x="4598446" y="6614"/>
                  </a:cubicBezTo>
                  <a:cubicBezTo>
                    <a:pt x="4602681" y="10849"/>
                    <a:pt x="4605060" y="16593"/>
                    <a:pt x="4605060" y="22582"/>
                  </a:cubicBezTo>
                  <a:lnTo>
                    <a:pt x="4605060" y="448460"/>
                  </a:lnTo>
                  <a:cubicBezTo>
                    <a:pt x="4605060" y="454449"/>
                    <a:pt x="4602681" y="460193"/>
                    <a:pt x="4598446" y="464428"/>
                  </a:cubicBezTo>
                  <a:cubicBezTo>
                    <a:pt x="4594211" y="468663"/>
                    <a:pt x="4588467" y="471042"/>
                    <a:pt x="4582478" y="471042"/>
                  </a:cubicBezTo>
                  <a:lnTo>
                    <a:pt x="22582" y="471042"/>
                  </a:lnTo>
                  <a:cubicBezTo>
                    <a:pt x="16593" y="471042"/>
                    <a:pt x="10849" y="468663"/>
                    <a:pt x="6614" y="464428"/>
                  </a:cubicBezTo>
                  <a:cubicBezTo>
                    <a:pt x="2379" y="460193"/>
                    <a:pt x="0" y="454449"/>
                    <a:pt x="0" y="448460"/>
                  </a:cubicBezTo>
                  <a:lnTo>
                    <a:pt x="0" y="22582"/>
                  </a:lnTo>
                  <a:cubicBezTo>
                    <a:pt x="0" y="16593"/>
                    <a:pt x="2379" y="10849"/>
                    <a:pt x="6614" y="6614"/>
                  </a:cubicBezTo>
                  <a:cubicBezTo>
                    <a:pt x="10849" y="2379"/>
                    <a:pt x="16593" y="0"/>
                    <a:pt x="22582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0"/>
              <a:ext cx="4605060" cy="756792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31611" y="5143500"/>
            <a:ext cx="5756389" cy="5756389"/>
          </a:xfrm>
          <a:custGeom>
            <a:avLst/>
            <a:gdLst/>
            <a:ahLst/>
            <a:cxnLst/>
            <a:rect l="l" t="t" r="r" b="b"/>
            <a:pathLst>
              <a:path w="5756389" h="5756389">
                <a:moveTo>
                  <a:pt x="0" y="0"/>
                </a:moveTo>
                <a:lnTo>
                  <a:pt x="5756389" y="0"/>
                </a:lnTo>
                <a:lnTo>
                  <a:pt x="5756389" y="5756389"/>
                </a:lnTo>
                <a:lnTo>
                  <a:pt x="0" y="57563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01581" y="2538036"/>
            <a:ext cx="9498083" cy="935533"/>
            <a:chOff x="0" y="0"/>
            <a:chExt cx="2501553" cy="2463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1553" cy="246396"/>
            </a:xfrm>
            <a:custGeom>
              <a:avLst/>
              <a:gdLst/>
              <a:ahLst/>
              <a:cxnLst/>
              <a:rect l="l" t="t" r="r" b="b"/>
              <a:pathLst>
                <a:path w="2501553" h="246396">
                  <a:moveTo>
                    <a:pt x="41570" y="0"/>
                  </a:moveTo>
                  <a:lnTo>
                    <a:pt x="2459982" y="0"/>
                  </a:lnTo>
                  <a:cubicBezTo>
                    <a:pt x="2482941" y="0"/>
                    <a:pt x="2501553" y="18612"/>
                    <a:pt x="2501553" y="41570"/>
                  </a:cubicBezTo>
                  <a:lnTo>
                    <a:pt x="2501553" y="204825"/>
                  </a:lnTo>
                  <a:cubicBezTo>
                    <a:pt x="2501553" y="227784"/>
                    <a:pt x="2482941" y="246396"/>
                    <a:pt x="2459982" y="246396"/>
                  </a:cubicBezTo>
                  <a:lnTo>
                    <a:pt x="41570" y="246396"/>
                  </a:lnTo>
                  <a:cubicBezTo>
                    <a:pt x="18612" y="246396"/>
                    <a:pt x="0" y="227784"/>
                    <a:pt x="0" y="204825"/>
                  </a:cubicBezTo>
                  <a:lnTo>
                    <a:pt x="0" y="41570"/>
                  </a:lnTo>
                  <a:cubicBezTo>
                    <a:pt x="0" y="18612"/>
                    <a:pt x="18612" y="0"/>
                    <a:pt x="4157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0"/>
              <a:ext cx="2501553" cy="532146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901047">
            <a:off x="12210032" y="2563807"/>
            <a:ext cx="2894370" cy="2738798"/>
          </a:xfrm>
          <a:custGeom>
            <a:avLst/>
            <a:gdLst/>
            <a:ahLst/>
            <a:cxnLst/>
            <a:rect l="l" t="t" r="r" b="b"/>
            <a:pathLst>
              <a:path w="2894370" h="2738798">
                <a:moveTo>
                  <a:pt x="0" y="0"/>
                </a:moveTo>
                <a:lnTo>
                  <a:pt x="2894370" y="0"/>
                </a:lnTo>
                <a:lnTo>
                  <a:pt x="2894370" y="2738797"/>
                </a:lnTo>
                <a:lnTo>
                  <a:pt x="0" y="2738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67367">
            <a:off x="9729279" y="2589817"/>
            <a:ext cx="2819200" cy="1892388"/>
          </a:xfrm>
          <a:custGeom>
            <a:avLst/>
            <a:gdLst/>
            <a:ahLst/>
            <a:cxnLst/>
            <a:rect l="l" t="t" r="r" b="b"/>
            <a:pathLst>
              <a:path w="2819200" h="1892388">
                <a:moveTo>
                  <a:pt x="0" y="0"/>
                </a:moveTo>
                <a:lnTo>
                  <a:pt x="2819200" y="0"/>
                </a:lnTo>
                <a:lnTo>
                  <a:pt x="2819200" y="1892388"/>
                </a:lnTo>
                <a:lnTo>
                  <a:pt x="0" y="1892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15456" y="5569857"/>
            <a:ext cx="10557814" cy="935533"/>
            <a:chOff x="0" y="0"/>
            <a:chExt cx="2780659" cy="2463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80659" cy="246396"/>
            </a:xfrm>
            <a:custGeom>
              <a:avLst/>
              <a:gdLst/>
              <a:ahLst/>
              <a:cxnLst/>
              <a:rect l="l" t="t" r="r" b="b"/>
              <a:pathLst>
                <a:path w="2780659" h="246396">
                  <a:moveTo>
                    <a:pt x="37398" y="0"/>
                  </a:moveTo>
                  <a:lnTo>
                    <a:pt x="2743261" y="0"/>
                  </a:lnTo>
                  <a:cubicBezTo>
                    <a:pt x="2753180" y="0"/>
                    <a:pt x="2762692" y="3940"/>
                    <a:pt x="2769705" y="10954"/>
                  </a:cubicBezTo>
                  <a:cubicBezTo>
                    <a:pt x="2776719" y="17967"/>
                    <a:pt x="2780659" y="27479"/>
                    <a:pt x="2780659" y="37398"/>
                  </a:cubicBezTo>
                  <a:lnTo>
                    <a:pt x="2780659" y="208998"/>
                  </a:lnTo>
                  <a:cubicBezTo>
                    <a:pt x="2780659" y="229652"/>
                    <a:pt x="2763915" y="246396"/>
                    <a:pt x="2743261" y="246396"/>
                  </a:cubicBezTo>
                  <a:lnTo>
                    <a:pt x="37398" y="246396"/>
                  </a:lnTo>
                  <a:cubicBezTo>
                    <a:pt x="16744" y="246396"/>
                    <a:pt x="0" y="229652"/>
                    <a:pt x="0" y="208998"/>
                  </a:cubicBezTo>
                  <a:lnTo>
                    <a:pt x="0" y="37398"/>
                  </a:lnTo>
                  <a:cubicBezTo>
                    <a:pt x="0" y="16744"/>
                    <a:pt x="16744" y="0"/>
                    <a:pt x="3739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0"/>
              <a:ext cx="2780659" cy="532146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15456" y="6686365"/>
            <a:ext cx="6370584" cy="3265530"/>
            <a:chOff x="0" y="0"/>
            <a:chExt cx="1677849" cy="8600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77849" cy="860057"/>
            </a:xfrm>
            <a:custGeom>
              <a:avLst/>
              <a:gdLst/>
              <a:ahLst/>
              <a:cxnLst/>
              <a:rect l="l" t="t" r="r" b="b"/>
              <a:pathLst>
                <a:path w="1677849" h="860057">
                  <a:moveTo>
                    <a:pt x="61978" y="0"/>
                  </a:moveTo>
                  <a:lnTo>
                    <a:pt x="1615871" y="0"/>
                  </a:lnTo>
                  <a:cubicBezTo>
                    <a:pt x="1650101" y="0"/>
                    <a:pt x="1677849" y="27749"/>
                    <a:pt x="1677849" y="61978"/>
                  </a:cubicBezTo>
                  <a:lnTo>
                    <a:pt x="1677849" y="798079"/>
                  </a:lnTo>
                  <a:cubicBezTo>
                    <a:pt x="1677849" y="814517"/>
                    <a:pt x="1671319" y="830281"/>
                    <a:pt x="1659696" y="841904"/>
                  </a:cubicBezTo>
                  <a:cubicBezTo>
                    <a:pt x="1648073" y="853527"/>
                    <a:pt x="1632309" y="860057"/>
                    <a:pt x="1615871" y="860057"/>
                  </a:cubicBezTo>
                  <a:lnTo>
                    <a:pt x="61978" y="860057"/>
                  </a:lnTo>
                  <a:cubicBezTo>
                    <a:pt x="45541" y="860057"/>
                    <a:pt x="29776" y="853527"/>
                    <a:pt x="18153" y="841904"/>
                  </a:cubicBezTo>
                  <a:cubicBezTo>
                    <a:pt x="6530" y="830281"/>
                    <a:pt x="0" y="814517"/>
                    <a:pt x="0" y="798079"/>
                  </a:cubicBezTo>
                  <a:lnTo>
                    <a:pt x="0" y="61978"/>
                  </a:lnTo>
                  <a:cubicBezTo>
                    <a:pt x="0" y="45541"/>
                    <a:pt x="6530" y="29776"/>
                    <a:pt x="18153" y="18153"/>
                  </a:cubicBezTo>
                  <a:cubicBezTo>
                    <a:pt x="29776" y="6530"/>
                    <a:pt x="45541" y="0"/>
                    <a:pt x="6197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0"/>
              <a:ext cx="1677849" cy="1145807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just">
                <a:lnSpc>
                  <a:spcPts val="696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570480" y="6900677"/>
            <a:ext cx="2713080" cy="2713080"/>
          </a:xfrm>
          <a:custGeom>
            <a:avLst/>
            <a:gdLst/>
            <a:ahLst/>
            <a:cxnLst/>
            <a:rect l="l" t="t" r="r" b="b"/>
            <a:pathLst>
              <a:path w="2713080" h="2713080">
                <a:moveTo>
                  <a:pt x="0" y="0"/>
                </a:moveTo>
                <a:lnTo>
                  <a:pt x="2713080" y="0"/>
                </a:lnTo>
                <a:lnTo>
                  <a:pt x="2713080" y="2713080"/>
                </a:lnTo>
                <a:lnTo>
                  <a:pt x="0" y="27130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37593" y="6810190"/>
            <a:ext cx="2203099" cy="2894055"/>
          </a:xfrm>
          <a:custGeom>
            <a:avLst/>
            <a:gdLst/>
            <a:ahLst/>
            <a:cxnLst/>
            <a:rect l="l" t="t" r="r" b="b"/>
            <a:pathLst>
              <a:path w="2203099" h="2894055">
                <a:moveTo>
                  <a:pt x="0" y="0"/>
                </a:moveTo>
                <a:lnTo>
                  <a:pt x="2203100" y="0"/>
                </a:lnTo>
                <a:lnTo>
                  <a:pt x="2203100" y="2894055"/>
                </a:lnTo>
                <a:lnTo>
                  <a:pt x="0" y="28940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37593" y="564380"/>
            <a:ext cx="16812813" cy="149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sosit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vremea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vorbim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despre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anotimpul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>
                <a:solidFill>
                  <a:srgbClr val="FF99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Cel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mai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călduros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anotimp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cel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care Rita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plănuiește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meargă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în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vacanță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7593" y="2586392"/>
            <a:ext cx="16812813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fel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haine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purtăm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și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7593" y="5611770"/>
            <a:ext cx="16812813" cy="72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8"/>
              </a:lnSpc>
            </a:pP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Cum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este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vremea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vara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 Ce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vedem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pe </a:t>
            </a:r>
            <a:r>
              <a:rPr lang="en-US" sz="3400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cer</a:t>
            </a:r>
            <a:r>
              <a:rPr lang="en-US" sz="3400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411</Words>
  <Application>Microsoft Office PowerPoint</Application>
  <PresentationFormat>Custom</PresentationFormat>
  <Paragraphs>31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DejaVu Serif Bold</vt:lpstr>
      <vt:lpstr>Abril Fatface</vt:lpstr>
      <vt:lpstr>Calibri</vt:lpstr>
      <vt:lpstr>Arial</vt:lpstr>
      <vt:lpstr>Kaushan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Veverița Rita și anotimpurile - evaluare</dc:title>
  <cp:lastModifiedBy>Natalia Gudiu</cp:lastModifiedBy>
  <cp:revision>2</cp:revision>
  <dcterms:created xsi:type="dcterms:W3CDTF">2006-08-16T00:00:00Z</dcterms:created>
  <dcterms:modified xsi:type="dcterms:W3CDTF">2025-07-23T16:12:45Z</dcterms:modified>
  <dc:identifier>DAGt6Kb-19M</dc:identifier>
</cp:coreProperties>
</file>