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Cifrele romane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Clasa a III-a • Matematică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 sunt cifrele romane?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Cifrele romane sunt simboluri folosite în Roma Antică pentru a scrie numere.</a:t>
            </a:r>
          </a:p>
          <a:p>
            <a:r>
              <a:t>Exemple: I, V, X.</a:t>
            </a:r>
          </a:p>
          <a:p>
            <a:r>
              <a:t>Sunt folosite și azi pe ceasuri, în denumiri sau capitole.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Cifrele romane de bază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54864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342900">
                <a:tc>
                  <a:txBody>
                    <a:bodyPr/>
                    <a:lstStyle/>
                    <a:p>
                      <a:r>
                        <a:t>Cifra romană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Valoarea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Reguli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Repetarea unei litere înseamnă adunare:</a:t>
            </a:r>
          </a:p>
          <a:p>
            <a:r>
              <a:t>   II = 1 + 1 = 2</a:t>
            </a:r>
          </a:p>
          <a:p>
            <a:r>
              <a:t>2. Litera mai mică înaintea uneia mai mari înseamnă scădere:</a:t>
            </a:r>
          </a:p>
          <a:p>
            <a:r>
              <a:t>   IV = 5 - 1 = 4</a:t>
            </a:r>
          </a:p>
          <a:p>
            <a:r>
              <a:t>3. Litera mai mică după una mai mare înseamnă adunare:</a:t>
            </a:r>
          </a:p>
          <a:p>
            <a:r>
              <a:t>   VI = 5 + 1 =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Exercițiu: Scrie cu cifre romane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a) 2 = _______</a:t>
            </a:r>
          </a:p>
          <a:p>
            <a:r>
              <a:t>b) 4 = _______</a:t>
            </a:r>
          </a:p>
          <a:p>
            <a:r>
              <a:t>c) 7 = _______</a:t>
            </a:r>
          </a:p>
          <a:p>
            <a:r>
              <a:t>d) 10 = _______</a:t>
            </a:r>
          </a:p>
          <a:p>
            <a:r>
              <a:t>e) 13 = _______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Exercițiu: Scrie cu cifre arabe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a) V = _______</a:t>
            </a:r>
          </a:p>
          <a:p>
            <a:r>
              <a:t>b) IX = _______</a:t>
            </a:r>
          </a:p>
          <a:p>
            <a:r>
              <a:t>c) XII = _______</a:t>
            </a:r>
          </a:p>
          <a:p>
            <a:r>
              <a:t>d) XX = _______</a:t>
            </a:r>
          </a:p>
          <a:p>
            <a:r>
              <a:t>e) XIV = _______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Exercițiu: Adevărat sau fals?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IX = 11 → _______</a:t>
            </a:r>
          </a:p>
          <a:p>
            <a:r>
              <a:t>2. VI = 6 → _______</a:t>
            </a:r>
          </a:p>
          <a:p>
            <a:r>
              <a:t>3. IV = 5 → _______</a:t>
            </a:r>
          </a:p>
          <a:p>
            <a:r>
              <a:t>4. X = 10 → _______</a:t>
            </a:r>
          </a:p>
          <a:p>
            <a:r>
              <a:t>5. III = 4 → _______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Bravo!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învățat despre cifrele romane!</a:t>
            </a:r>
          </a:p>
          <a:p>
            <a:r>
              <a:t>Exersează în continuare și vei deveni expert!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