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1"/>
  </p:sldMasterIdLst>
  <p:sldIdLst>
    <p:sldId id="256" r:id="rId2"/>
    <p:sldId id="264" r:id="rId3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710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3365731-A4AB-E521-C7E1-1D42D4DF8B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3CFF16F3-E88E-1C84-3561-42D3B4984D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15404AA4-8663-6F7B-82C4-42DCE33C3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00B8-4C51-4802-8D80-873738B09E0A}" type="datetimeFigureOut">
              <a:rPr lang="ro-RO" smtClean="0"/>
              <a:t>04.07.2025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43070D0-1D6C-8F42-A189-00B551AD2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CFC73DAD-1B9D-A50E-47DD-0382897ED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D20-B3F1-4D5B-B294-84A597CAF4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93976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D979BD6-8818-8B9D-EB51-CF3E50B63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288F035C-4B5E-3553-DCC5-C249F9A5FF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659D6BE1-F8CB-2D27-28D6-CCA13AF76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00B8-4C51-4802-8D80-873738B09E0A}" type="datetimeFigureOut">
              <a:rPr lang="ro-RO" smtClean="0"/>
              <a:t>04.07.2025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036384DD-752C-E28D-85DE-3D8D2D69A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9B1D9813-B628-CA20-23DF-2A1DE5FDA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D20-B3F1-4D5B-B294-84A597CAF4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7632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30E5B4CE-575D-40CF-71D7-14584D86A6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223B3B54-68FE-E66E-90DE-832C1A557D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C5361CF9-0EC2-BD3A-B4BE-C47F6A359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00B8-4C51-4802-8D80-873738B09E0A}" type="datetimeFigureOut">
              <a:rPr lang="ro-RO" smtClean="0"/>
              <a:t>04.07.2025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5B65B568-56F2-99E3-67AC-2833A59F8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0D21ABDB-2361-DC86-7AE1-7DACE8ECF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D20-B3F1-4D5B-B294-84A597CAF4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09036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D77D1A8-2273-5783-2926-D24F11FDA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8A63EF1-A952-9F83-B69C-3C38EF80E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54465129-854B-E4F1-701B-AE8781540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00B8-4C51-4802-8D80-873738B09E0A}" type="datetimeFigureOut">
              <a:rPr lang="ro-RO" smtClean="0"/>
              <a:t>04.07.2025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EBEFDE7-BCF0-E433-CF9F-27C1DBAC5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A5716A6D-27A7-50EF-4FBB-7DE66B914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D20-B3F1-4D5B-B294-84A597CAF4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19795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D293DD6-8F76-60B7-1E68-BCA9A110F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AFF35688-53F7-9ECA-9422-5B48D5AF2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B7D9DF5F-C1B1-8B63-FB30-0BF1E9F7A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00B8-4C51-4802-8D80-873738B09E0A}" type="datetimeFigureOut">
              <a:rPr lang="ro-RO" smtClean="0"/>
              <a:t>04.07.2025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084F6DEC-1BE3-FA39-70B1-24229539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3E6D7D95-37AC-9A43-1E28-E90DD291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D20-B3F1-4D5B-B294-84A597CAF4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6934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DAEF732-2BF3-BFA9-A987-DC79E9DC5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BE71366-D85E-9C6D-C2A9-DB280052C9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92C20E2D-7C9F-54DB-A15D-B563572174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15C74CEF-36AE-D0E1-EC7A-443079447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00B8-4C51-4802-8D80-873738B09E0A}" type="datetimeFigureOut">
              <a:rPr lang="ro-RO" smtClean="0"/>
              <a:t>04.07.2025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D78D385B-BE08-066F-96A2-8748CF365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572E4887-E51D-6142-CB1F-295D719B6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D20-B3F1-4D5B-B294-84A597CAF4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90969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D725632-FB15-4E3F-D06E-08E485F1E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E2FE2421-EBA1-8ED4-05D8-407E4506D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CE43C034-6FEB-3BFD-FACB-4BE953ABA0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FB48E1A6-0B0A-1466-1C47-32479F479D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562CDD8F-F2B4-6B38-0A36-D7F705808A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C506EDD0-F627-F44C-9865-2A927AF66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00B8-4C51-4802-8D80-873738B09E0A}" type="datetimeFigureOut">
              <a:rPr lang="ro-RO" smtClean="0"/>
              <a:t>04.07.2025</a:t>
            </a:fld>
            <a:endParaRPr lang="ro-RO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6E2D9405-C0E5-1B32-8931-497FA5B79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998E2C70-0360-D23C-FAF3-1E452D364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D20-B3F1-4D5B-B294-84A597CAF4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34616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A2E279B-F2E2-23BC-2857-93ECF0811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F0B1B63E-F3D2-9928-726C-C544D898A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00B8-4C51-4802-8D80-873738B09E0A}" type="datetimeFigureOut">
              <a:rPr lang="ro-RO" smtClean="0"/>
              <a:t>04.07.2025</a:t>
            </a:fld>
            <a:endParaRPr lang="ro-RO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921DF8BA-F8B7-619E-2AAC-66859FD10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412E7FA9-B16B-0E93-0311-6925F4770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D20-B3F1-4D5B-B294-84A597CAF4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58366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C265F1FF-B3CB-2432-932D-BCF632761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00B8-4C51-4802-8D80-873738B09E0A}" type="datetimeFigureOut">
              <a:rPr lang="ro-RO" smtClean="0"/>
              <a:t>04.07.2025</a:t>
            </a:fld>
            <a:endParaRPr lang="ro-RO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D7AD759D-EFCC-4628-704A-4411F842F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3C601893-8B5D-FF35-BE7F-EA8D99481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D20-B3F1-4D5B-B294-84A597CAF4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52606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7262258-DC88-18BD-C6E9-FF1D55912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F8B28203-4247-947D-9121-80022A4BC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D57AF221-A853-DC59-7F32-8983784186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AAF95927-69B3-E816-DBCD-045B10792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00B8-4C51-4802-8D80-873738B09E0A}" type="datetimeFigureOut">
              <a:rPr lang="ro-RO" smtClean="0"/>
              <a:t>04.07.2025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EE05C6FB-146F-AFA9-2CDE-D8385078E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D584DFC9-9520-D846-4784-CB9E9E912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D20-B3F1-4D5B-B294-84A597CAF4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85773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BAB5039-0DF1-D117-10CE-B25C43FC2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896886CB-D287-3DDC-02F0-9A6F6E284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0059800B-DC92-1F72-BEA3-82B3DCD0CE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86D846AD-E4E1-FFEC-4459-DAD178A9F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00B8-4C51-4802-8D80-873738B09E0A}" type="datetimeFigureOut">
              <a:rPr lang="ro-RO" smtClean="0"/>
              <a:t>04.07.2025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0EDE0072-9E46-6A78-724D-CF4FA20D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BE92D581-5A78-837A-4BDE-033AE3098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D20-B3F1-4D5B-B294-84A597CAF4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31318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9456B9BD-F1EA-F2A1-6FFD-99A0E8891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8CBE56B8-730D-C7EB-ADE0-B0AD2DA3E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6419FED4-2062-779A-A3B4-21AA77D836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B00B8-4C51-4802-8D80-873738B09E0A}" type="datetimeFigureOut">
              <a:rPr lang="ro-RO" smtClean="0"/>
              <a:t>04.07.2025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991AD61B-FC70-BD07-1D76-0DA5862EE0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9B5FE1CA-573F-10B8-E2E2-B0FCD3A456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42D20-B3F1-4D5B-B294-84A597CAF4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1864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audio" Target="../media/audio6.wav"/><Relationship Id="rId4" Type="http://schemas.openxmlformats.org/officeDocument/2006/relationships/audio" Target="../media/audio5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u 2">
            <a:extLst>
              <a:ext uri="{FF2B5EF4-FFF2-40B4-BE49-F238E27FC236}">
                <a16:creationId xmlns:a16="http://schemas.microsoft.com/office/drawing/2014/main" id="{262A2617-F06D-C4B9-EDDF-ADCE2FD245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705" y="330011"/>
            <a:ext cx="11784589" cy="2428687"/>
          </a:xfrm>
          <a:ln w="25400">
            <a:solidFill>
              <a:srgbClr val="00B050"/>
            </a:solidFill>
          </a:ln>
        </p:spPr>
        <p:txBody>
          <a:bodyPr anchor="t">
            <a:noAutofit/>
          </a:bodyPr>
          <a:lstStyle/>
          <a:p>
            <a:pPr algn="ctr"/>
            <a:r>
              <a:rPr lang="ro-RO" sz="6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Franklin Gothic Heavy" panose="020B0903020102020204" pitchFamily="34" charset="0"/>
              </a:rPr>
              <a:t>ÎNMULȚIREA NUMERELOR NATURALE FORMATE DIN </a:t>
            </a:r>
            <a:r>
              <a:rPr lang="ro-RO" sz="6600" b="1" dirty="0" err="1">
                <a:solidFill>
                  <a:srgbClr val="00B050"/>
                </a:solidFill>
                <a:latin typeface="Franklin Gothic Heavy" panose="020B0903020102020204" pitchFamily="34" charset="0"/>
              </a:rPr>
              <a:t>S</a:t>
            </a:r>
            <a:r>
              <a:rPr lang="ro-RO" sz="6600" b="1" dirty="0" err="1">
                <a:solidFill>
                  <a:srgbClr val="FF0000"/>
                </a:solidFill>
                <a:latin typeface="Franklin Gothic Heavy" panose="020B0903020102020204" pitchFamily="34" charset="0"/>
              </a:rPr>
              <a:t>Z</a:t>
            </a:r>
            <a:r>
              <a:rPr lang="ro-RO" sz="6600" b="1" dirty="0" err="1">
                <a:solidFill>
                  <a:srgbClr val="0070C0"/>
                </a:solidFill>
                <a:latin typeface="Franklin Gothic Heavy" panose="020B0903020102020204" pitchFamily="34" charset="0"/>
              </a:rPr>
              <a:t>U</a:t>
            </a:r>
            <a:endParaRPr lang="ro-RO" sz="6600" b="1" dirty="0">
              <a:solidFill>
                <a:srgbClr val="0070C0"/>
              </a:solidFill>
              <a:latin typeface="Franklin Gothic Heavy" panose="020B0903020102020204" pitchFamily="34" charset="0"/>
            </a:endParaRPr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7DEB41F1-FF95-5265-9E70-E460A9BA6F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705" y="3321185"/>
            <a:ext cx="11784589" cy="2783238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194942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type.wav"/>
          </p:stSnd>
        </p:sndAc>
      </p:transition>
    </mc:Choice>
    <mc:Fallback xmlns="">
      <p:transition spd="slow">
        <p:sndAc>
          <p:stSnd>
            <p:snd r:embed="rId5" name="typ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accel="50000" decel="5000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ector drept 7">
            <a:extLst>
              <a:ext uri="{FF2B5EF4-FFF2-40B4-BE49-F238E27FC236}">
                <a16:creationId xmlns:a16="http://schemas.microsoft.com/office/drawing/2014/main" id="{B67BD1AA-4C85-ECD9-C48E-D3C59FEA9AC0}"/>
              </a:ext>
            </a:extLst>
          </p:cNvPr>
          <p:cNvCxnSpPr>
            <a:cxnSpLocks/>
          </p:cNvCxnSpPr>
          <p:nvPr/>
        </p:nvCxnSpPr>
        <p:spPr>
          <a:xfrm>
            <a:off x="2232394" y="2071986"/>
            <a:ext cx="3218420" cy="36176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tăText 10">
            <a:extLst>
              <a:ext uri="{FF2B5EF4-FFF2-40B4-BE49-F238E27FC236}">
                <a16:creationId xmlns:a16="http://schemas.microsoft.com/office/drawing/2014/main" id="{39F3FC5C-C700-1380-BE99-88E7E2FF39FB}"/>
              </a:ext>
            </a:extLst>
          </p:cNvPr>
          <p:cNvSpPr txBox="1"/>
          <p:nvPr/>
        </p:nvSpPr>
        <p:spPr>
          <a:xfrm>
            <a:off x="3357350" y="423027"/>
            <a:ext cx="63671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6000" b="1" dirty="0">
                <a:solidFill>
                  <a:srgbClr val="00B050"/>
                </a:solidFill>
                <a:latin typeface="Franklin Gothic Heavy" panose="020B0903020102020204" pitchFamily="34" charset="0"/>
              </a:rPr>
              <a:t>3</a:t>
            </a:r>
          </a:p>
        </p:txBody>
      </p:sp>
      <p:sp>
        <p:nvSpPr>
          <p:cNvPr id="12" name="CasetăText 11">
            <a:extLst>
              <a:ext uri="{FF2B5EF4-FFF2-40B4-BE49-F238E27FC236}">
                <a16:creationId xmlns:a16="http://schemas.microsoft.com/office/drawing/2014/main" id="{53A06059-6E6A-B006-9DE0-5666DCD6878D}"/>
              </a:ext>
            </a:extLst>
          </p:cNvPr>
          <p:cNvSpPr txBox="1"/>
          <p:nvPr/>
        </p:nvSpPr>
        <p:spPr>
          <a:xfrm>
            <a:off x="3994063" y="417073"/>
            <a:ext cx="5741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6000" b="1" dirty="0">
                <a:solidFill>
                  <a:srgbClr val="FF0000"/>
                </a:solidFill>
                <a:latin typeface="Franklin Gothic Heavy" panose="020B0903020102020204" pitchFamily="34" charset="0"/>
              </a:rPr>
              <a:t>6</a:t>
            </a:r>
          </a:p>
        </p:txBody>
      </p:sp>
      <p:sp>
        <p:nvSpPr>
          <p:cNvPr id="16" name="CasetăText 15">
            <a:extLst>
              <a:ext uri="{FF2B5EF4-FFF2-40B4-BE49-F238E27FC236}">
                <a16:creationId xmlns:a16="http://schemas.microsoft.com/office/drawing/2014/main" id="{42EF8BB9-B29F-8160-117B-3929B2752F11}"/>
              </a:ext>
            </a:extLst>
          </p:cNvPr>
          <p:cNvSpPr txBox="1"/>
          <p:nvPr/>
        </p:nvSpPr>
        <p:spPr>
          <a:xfrm>
            <a:off x="4634775" y="436621"/>
            <a:ext cx="6351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6000" dirty="0">
                <a:solidFill>
                  <a:srgbClr val="0070C0"/>
                </a:solidFill>
                <a:latin typeface="Franklin Gothic Heavy" panose="020B0903020102020204" pitchFamily="34" charset="0"/>
              </a:rPr>
              <a:t>5</a:t>
            </a:r>
            <a:endParaRPr lang="ro-RO" sz="6000" dirty="0"/>
          </a:p>
        </p:txBody>
      </p:sp>
      <p:sp>
        <p:nvSpPr>
          <p:cNvPr id="17" name="CasetăText 16">
            <a:extLst>
              <a:ext uri="{FF2B5EF4-FFF2-40B4-BE49-F238E27FC236}">
                <a16:creationId xmlns:a16="http://schemas.microsoft.com/office/drawing/2014/main" id="{1AAA38FA-88AC-996A-DDBF-CEA84B707F94}"/>
              </a:ext>
            </a:extLst>
          </p:cNvPr>
          <p:cNvSpPr txBox="1"/>
          <p:nvPr/>
        </p:nvSpPr>
        <p:spPr>
          <a:xfrm>
            <a:off x="5282615" y="436621"/>
            <a:ext cx="6279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800" dirty="0">
                <a:latin typeface="Franklin Gothic Heavy" panose="020B0903020102020204" pitchFamily="34" charset="0"/>
              </a:rPr>
              <a:t>x</a:t>
            </a:r>
          </a:p>
        </p:txBody>
      </p:sp>
      <p:sp>
        <p:nvSpPr>
          <p:cNvPr id="18" name="CasetăText 17">
            <a:extLst>
              <a:ext uri="{FF2B5EF4-FFF2-40B4-BE49-F238E27FC236}">
                <a16:creationId xmlns:a16="http://schemas.microsoft.com/office/drawing/2014/main" id="{538EEFAE-FDD3-206E-12B2-A738A1164D74}"/>
              </a:ext>
            </a:extLst>
          </p:cNvPr>
          <p:cNvSpPr txBox="1"/>
          <p:nvPr/>
        </p:nvSpPr>
        <p:spPr>
          <a:xfrm>
            <a:off x="4038016" y="1267618"/>
            <a:ext cx="5302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6000" dirty="0">
                <a:solidFill>
                  <a:srgbClr val="FF0000"/>
                </a:solidFill>
                <a:latin typeface="Franklin Gothic Heavy" panose="020B0903020102020204" pitchFamily="34" charset="0"/>
              </a:rPr>
              <a:t>7</a:t>
            </a:r>
          </a:p>
        </p:txBody>
      </p:sp>
      <p:sp>
        <p:nvSpPr>
          <p:cNvPr id="19" name="CasetăText 18">
            <a:extLst>
              <a:ext uri="{FF2B5EF4-FFF2-40B4-BE49-F238E27FC236}">
                <a16:creationId xmlns:a16="http://schemas.microsoft.com/office/drawing/2014/main" id="{6F6F2E77-47AF-68A1-B7E2-9D139E213C85}"/>
              </a:ext>
            </a:extLst>
          </p:cNvPr>
          <p:cNvSpPr txBox="1"/>
          <p:nvPr/>
        </p:nvSpPr>
        <p:spPr>
          <a:xfrm>
            <a:off x="4654244" y="1267618"/>
            <a:ext cx="6351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6000" dirty="0">
                <a:solidFill>
                  <a:srgbClr val="0070C0"/>
                </a:solidFill>
                <a:latin typeface="Franklin Gothic Heavy" panose="020B0903020102020204" pitchFamily="34" charset="0"/>
              </a:rPr>
              <a:t>8</a:t>
            </a:r>
          </a:p>
        </p:txBody>
      </p:sp>
      <p:sp>
        <p:nvSpPr>
          <p:cNvPr id="21" name="CasetăText 20">
            <a:extLst>
              <a:ext uri="{FF2B5EF4-FFF2-40B4-BE49-F238E27FC236}">
                <a16:creationId xmlns:a16="http://schemas.microsoft.com/office/drawing/2014/main" id="{FACC8256-50CE-9EB9-5F7D-6B233E1B8086}"/>
              </a:ext>
            </a:extLst>
          </p:cNvPr>
          <p:cNvSpPr txBox="1"/>
          <p:nvPr/>
        </p:nvSpPr>
        <p:spPr>
          <a:xfrm>
            <a:off x="8207774" y="104410"/>
            <a:ext cx="19652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dirty="0"/>
              <a:t>1) </a:t>
            </a:r>
            <a:r>
              <a:rPr lang="ro-RO" sz="2400" dirty="0">
                <a:solidFill>
                  <a:srgbClr val="0070C0"/>
                </a:solidFill>
              </a:rPr>
              <a:t>8 </a:t>
            </a:r>
            <a:r>
              <a:rPr lang="ro-RO" sz="2400" dirty="0"/>
              <a:t>x </a:t>
            </a:r>
            <a:r>
              <a:rPr lang="ro-RO" sz="2400" dirty="0">
                <a:solidFill>
                  <a:srgbClr val="0070C0"/>
                </a:solidFill>
              </a:rPr>
              <a:t>5</a:t>
            </a:r>
            <a:r>
              <a:rPr lang="ro-RO" sz="2400" dirty="0"/>
              <a:t>= </a:t>
            </a:r>
            <a:r>
              <a:rPr lang="ro-RO" sz="2400" dirty="0">
                <a:solidFill>
                  <a:srgbClr val="FF0000"/>
                </a:solidFill>
              </a:rPr>
              <a:t>4</a:t>
            </a:r>
            <a:r>
              <a:rPr lang="ro-RO" sz="24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22" name="CasetăText 21">
            <a:extLst>
              <a:ext uri="{FF2B5EF4-FFF2-40B4-BE49-F238E27FC236}">
                <a16:creationId xmlns:a16="http://schemas.microsoft.com/office/drawing/2014/main" id="{CE677CCE-FBD3-BF70-AEF7-39D289539AAC}"/>
              </a:ext>
            </a:extLst>
          </p:cNvPr>
          <p:cNvSpPr txBox="1"/>
          <p:nvPr/>
        </p:nvSpPr>
        <p:spPr>
          <a:xfrm>
            <a:off x="4654244" y="2246118"/>
            <a:ext cx="6351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6000" dirty="0">
                <a:solidFill>
                  <a:srgbClr val="0070C0"/>
                </a:solidFill>
                <a:latin typeface="Franklin Gothic Heavy" panose="020B0903020102020204" pitchFamily="34" charset="0"/>
              </a:rPr>
              <a:t>0</a:t>
            </a:r>
          </a:p>
        </p:txBody>
      </p:sp>
      <p:sp>
        <p:nvSpPr>
          <p:cNvPr id="23" name="CasetăText 22">
            <a:extLst>
              <a:ext uri="{FF2B5EF4-FFF2-40B4-BE49-F238E27FC236}">
                <a16:creationId xmlns:a16="http://schemas.microsoft.com/office/drawing/2014/main" id="{C499015C-4A75-CB13-08CA-DA40A14BE654}"/>
              </a:ext>
            </a:extLst>
          </p:cNvPr>
          <p:cNvSpPr txBox="1"/>
          <p:nvPr/>
        </p:nvSpPr>
        <p:spPr>
          <a:xfrm>
            <a:off x="5746912" y="1187724"/>
            <a:ext cx="38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dirty="0">
                <a:solidFill>
                  <a:srgbClr val="FF0000"/>
                </a:solidFill>
              </a:rPr>
              <a:t>4</a:t>
            </a:r>
            <a:endParaRPr lang="ro-RO" sz="2400" dirty="0"/>
          </a:p>
        </p:txBody>
      </p:sp>
      <p:sp>
        <p:nvSpPr>
          <p:cNvPr id="25" name="CasetăText 24">
            <a:extLst>
              <a:ext uri="{FF2B5EF4-FFF2-40B4-BE49-F238E27FC236}">
                <a16:creationId xmlns:a16="http://schemas.microsoft.com/office/drawing/2014/main" id="{2F20646A-62B2-06CF-C762-8DBC5F3F1E6F}"/>
              </a:ext>
            </a:extLst>
          </p:cNvPr>
          <p:cNvSpPr txBox="1"/>
          <p:nvPr/>
        </p:nvSpPr>
        <p:spPr>
          <a:xfrm>
            <a:off x="8215764" y="575120"/>
            <a:ext cx="2920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dirty="0"/>
              <a:t>2) </a:t>
            </a:r>
            <a:r>
              <a:rPr lang="ro-RO" sz="2400" dirty="0">
                <a:solidFill>
                  <a:srgbClr val="0070C0"/>
                </a:solidFill>
              </a:rPr>
              <a:t>8 </a:t>
            </a:r>
            <a:r>
              <a:rPr lang="ro-RO" sz="2400" dirty="0"/>
              <a:t>x </a:t>
            </a:r>
            <a:r>
              <a:rPr lang="ro-RO" sz="2400" dirty="0">
                <a:solidFill>
                  <a:srgbClr val="FF0000"/>
                </a:solidFill>
              </a:rPr>
              <a:t>6</a:t>
            </a:r>
            <a:r>
              <a:rPr lang="ro-RO" sz="2400" dirty="0"/>
              <a:t> +</a:t>
            </a:r>
            <a:r>
              <a:rPr lang="ro-RO" sz="2400" dirty="0">
                <a:solidFill>
                  <a:srgbClr val="FF0000"/>
                </a:solidFill>
              </a:rPr>
              <a:t>4</a:t>
            </a:r>
            <a:r>
              <a:rPr lang="ro-RO" sz="2400" dirty="0"/>
              <a:t>= </a:t>
            </a:r>
            <a:r>
              <a:rPr lang="ro-RO" sz="2400" dirty="0">
                <a:solidFill>
                  <a:srgbClr val="00B050"/>
                </a:solidFill>
              </a:rPr>
              <a:t>4</a:t>
            </a:r>
            <a:r>
              <a:rPr lang="ro-RO" sz="2400" dirty="0">
                <a:solidFill>
                  <a:srgbClr val="FF0000"/>
                </a:solidFill>
              </a:rPr>
              <a:t>8</a:t>
            </a:r>
            <a:r>
              <a:rPr lang="ro-RO" sz="2400" dirty="0"/>
              <a:t>+ </a:t>
            </a:r>
            <a:r>
              <a:rPr lang="ro-RO" sz="2400" dirty="0">
                <a:solidFill>
                  <a:srgbClr val="FF0000"/>
                </a:solidFill>
              </a:rPr>
              <a:t>4</a:t>
            </a:r>
            <a:r>
              <a:rPr lang="ro-RO" sz="2400" dirty="0"/>
              <a:t>=</a:t>
            </a:r>
            <a:r>
              <a:rPr lang="ro-RO" sz="2400" dirty="0">
                <a:solidFill>
                  <a:srgbClr val="00B050"/>
                </a:solidFill>
              </a:rPr>
              <a:t>5</a:t>
            </a:r>
            <a:r>
              <a:rPr lang="ro-RO" sz="2400" dirty="0">
                <a:solidFill>
                  <a:srgbClr val="FF0000"/>
                </a:solidFill>
              </a:rPr>
              <a:t>2</a:t>
            </a:r>
          </a:p>
        </p:txBody>
      </p:sp>
      <p:cxnSp>
        <p:nvCxnSpPr>
          <p:cNvPr id="30" name="Conector drept 29">
            <a:extLst>
              <a:ext uri="{FF2B5EF4-FFF2-40B4-BE49-F238E27FC236}">
                <a16:creationId xmlns:a16="http://schemas.microsoft.com/office/drawing/2014/main" id="{521CCE2D-F9D8-DA67-75BF-83C268899198}"/>
              </a:ext>
            </a:extLst>
          </p:cNvPr>
          <p:cNvCxnSpPr>
            <a:cxnSpLocks/>
          </p:cNvCxnSpPr>
          <p:nvPr/>
        </p:nvCxnSpPr>
        <p:spPr>
          <a:xfrm>
            <a:off x="5734182" y="1279636"/>
            <a:ext cx="267519" cy="277839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tăText 30">
            <a:extLst>
              <a:ext uri="{FF2B5EF4-FFF2-40B4-BE49-F238E27FC236}">
                <a16:creationId xmlns:a16="http://schemas.microsoft.com/office/drawing/2014/main" id="{7D3AE586-8657-2A35-45C7-922A4BB4E580}"/>
              </a:ext>
            </a:extLst>
          </p:cNvPr>
          <p:cNvSpPr txBox="1"/>
          <p:nvPr/>
        </p:nvSpPr>
        <p:spPr>
          <a:xfrm>
            <a:off x="4038857" y="2234500"/>
            <a:ext cx="6351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6000" dirty="0">
                <a:solidFill>
                  <a:srgbClr val="FF0000"/>
                </a:solidFill>
                <a:latin typeface="Franklin Gothic Heavy" panose="020B0903020102020204" pitchFamily="34" charset="0"/>
              </a:rPr>
              <a:t>2</a:t>
            </a:r>
          </a:p>
        </p:txBody>
      </p:sp>
      <p:sp>
        <p:nvSpPr>
          <p:cNvPr id="32" name="CasetăText 31">
            <a:extLst>
              <a:ext uri="{FF2B5EF4-FFF2-40B4-BE49-F238E27FC236}">
                <a16:creationId xmlns:a16="http://schemas.microsoft.com/office/drawing/2014/main" id="{C609F2F0-4CF8-4BEB-30A7-6F200772216E}"/>
              </a:ext>
            </a:extLst>
          </p:cNvPr>
          <p:cNvSpPr txBox="1"/>
          <p:nvPr/>
        </p:nvSpPr>
        <p:spPr>
          <a:xfrm>
            <a:off x="6151088" y="117444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400" dirty="0">
                <a:solidFill>
                  <a:srgbClr val="00B050"/>
                </a:solidFill>
              </a:rPr>
              <a:t>5</a:t>
            </a:r>
            <a:endParaRPr lang="ro-RO" sz="2400" dirty="0"/>
          </a:p>
        </p:txBody>
      </p:sp>
      <p:sp>
        <p:nvSpPr>
          <p:cNvPr id="36" name="CasetăText 35">
            <a:extLst>
              <a:ext uri="{FF2B5EF4-FFF2-40B4-BE49-F238E27FC236}">
                <a16:creationId xmlns:a16="http://schemas.microsoft.com/office/drawing/2014/main" id="{2223B169-6F1E-720A-9F2D-B68AE084F85F}"/>
              </a:ext>
            </a:extLst>
          </p:cNvPr>
          <p:cNvSpPr txBox="1"/>
          <p:nvPr/>
        </p:nvSpPr>
        <p:spPr>
          <a:xfrm>
            <a:off x="8207774" y="1045830"/>
            <a:ext cx="2928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dirty="0"/>
              <a:t>3)</a:t>
            </a:r>
            <a:r>
              <a:rPr lang="ro-RO" dirty="0"/>
              <a:t> </a:t>
            </a:r>
            <a:r>
              <a:rPr lang="ro-RO" sz="2400" dirty="0">
                <a:solidFill>
                  <a:srgbClr val="0070C0"/>
                </a:solidFill>
              </a:rPr>
              <a:t>8 </a:t>
            </a:r>
            <a:r>
              <a:rPr lang="ro-RO" sz="2400" dirty="0"/>
              <a:t>x </a:t>
            </a:r>
            <a:r>
              <a:rPr lang="ro-RO" sz="2400" dirty="0">
                <a:solidFill>
                  <a:srgbClr val="00B050"/>
                </a:solidFill>
              </a:rPr>
              <a:t>3 </a:t>
            </a:r>
            <a:r>
              <a:rPr lang="ro-RO" sz="2400" dirty="0"/>
              <a:t>+ </a:t>
            </a:r>
            <a:r>
              <a:rPr lang="ro-RO" sz="2400" dirty="0">
                <a:solidFill>
                  <a:srgbClr val="00B050"/>
                </a:solidFill>
              </a:rPr>
              <a:t>5</a:t>
            </a:r>
            <a:r>
              <a:rPr lang="ro-RO" sz="2400" dirty="0"/>
              <a:t>= </a:t>
            </a:r>
            <a:r>
              <a:rPr lang="ro-RO" sz="2400" dirty="0">
                <a:solidFill>
                  <a:srgbClr val="FFFF00"/>
                </a:solidFill>
              </a:rPr>
              <a:t>2</a:t>
            </a:r>
            <a:r>
              <a:rPr lang="ro-RO" sz="2400" dirty="0">
                <a:solidFill>
                  <a:srgbClr val="00B050"/>
                </a:solidFill>
              </a:rPr>
              <a:t>4</a:t>
            </a:r>
            <a:r>
              <a:rPr lang="ro-RO" sz="2400" dirty="0"/>
              <a:t>+ </a:t>
            </a:r>
            <a:r>
              <a:rPr lang="ro-RO" sz="2400" dirty="0">
                <a:solidFill>
                  <a:srgbClr val="00B050"/>
                </a:solidFill>
              </a:rPr>
              <a:t>5</a:t>
            </a:r>
            <a:r>
              <a:rPr lang="ro-RO" sz="2400" dirty="0"/>
              <a:t>=</a:t>
            </a:r>
            <a:r>
              <a:rPr lang="ro-RO" sz="2400" dirty="0">
                <a:solidFill>
                  <a:srgbClr val="FFFF00"/>
                </a:solidFill>
              </a:rPr>
              <a:t>2</a:t>
            </a:r>
            <a:r>
              <a:rPr lang="ro-RO" sz="2400" dirty="0">
                <a:solidFill>
                  <a:srgbClr val="00B050"/>
                </a:solidFill>
              </a:rPr>
              <a:t>9</a:t>
            </a:r>
            <a:endParaRPr lang="ro-RO" dirty="0">
              <a:solidFill>
                <a:srgbClr val="00B050"/>
              </a:solidFill>
            </a:endParaRPr>
          </a:p>
        </p:txBody>
      </p:sp>
      <p:cxnSp>
        <p:nvCxnSpPr>
          <p:cNvPr id="40" name="Conector drept 39">
            <a:extLst>
              <a:ext uri="{FF2B5EF4-FFF2-40B4-BE49-F238E27FC236}">
                <a16:creationId xmlns:a16="http://schemas.microsoft.com/office/drawing/2014/main" id="{7616C130-3B1D-A2EE-08A0-576B33D4A1C3}"/>
              </a:ext>
            </a:extLst>
          </p:cNvPr>
          <p:cNvCxnSpPr>
            <a:cxnSpLocks/>
          </p:cNvCxnSpPr>
          <p:nvPr/>
        </p:nvCxnSpPr>
        <p:spPr>
          <a:xfrm>
            <a:off x="6185977" y="1213193"/>
            <a:ext cx="246576" cy="26880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asetăText 47">
            <a:extLst>
              <a:ext uri="{FF2B5EF4-FFF2-40B4-BE49-F238E27FC236}">
                <a16:creationId xmlns:a16="http://schemas.microsoft.com/office/drawing/2014/main" id="{7F70650A-7098-C4B1-CD43-C52932C5D747}"/>
              </a:ext>
            </a:extLst>
          </p:cNvPr>
          <p:cNvSpPr txBox="1"/>
          <p:nvPr/>
        </p:nvSpPr>
        <p:spPr>
          <a:xfrm>
            <a:off x="3435387" y="2235232"/>
            <a:ext cx="6351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6000" dirty="0">
                <a:solidFill>
                  <a:srgbClr val="00B050"/>
                </a:solidFill>
                <a:latin typeface="Franklin Gothic Heavy" panose="020B0903020102020204" pitchFamily="34" charset="0"/>
              </a:rPr>
              <a:t>9</a:t>
            </a:r>
          </a:p>
        </p:txBody>
      </p:sp>
      <p:sp>
        <p:nvSpPr>
          <p:cNvPr id="49" name="CasetăText 48">
            <a:extLst>
              <a:ext uri="{FF2B5EF4-FFF2-40B4-BE49-F238E27FC236}">
                <a16:creationId xmlns:a16="http://schemas.microsoft.com/office/drawing/2014/main" id="{00BC4BEF-48AD-F899-E226-FC64C7AE39C1}"/>
              </a:ext>
            </a:extLst>
          </p:cNvPr>
          <p:cNvSpPr txBox="1"/>
          <p:nvPr/>
        </p:nvSpPr>
        <p:spPr>
          <a:xfrm>
            <a:off x="2824062" y="2237787"/>
            <a:ext cx="6351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6000" dirty="0">
                <a:solidFill>
                  <a:srgbClr val="FFFF00"/>
                </a:solidFill>
                <a:latin typeface="Franklin Gothic Heavy" panose="020B0903020102020204" pitchFamily="34" charset="0"/>
              </a:rPr>
              <a:t>2</a:t>
            </a:r>
          </a:p>
        </p:txBody>
      </p:sp>
      <p:sp>
        <p:nvSpPr>
          <p:cNvPr id="51" name="CasetăText 50">
            <a:extLst>
              <a:ext uri="{FF2B5EF4-FFF2-40B4-BE49-F238E27FC236}">
                <a16:creationId xmlns:a16="http://schemas.microsoft.com/office/drawing/2014/main" id="{D114CC3E-ED3E-F10A-5DF7-191301726B4B}"/>
              </a:ext>
            </a:extLst>
          </p:cNvPr>
          <p:cNvSpPr txBox="1"/>
          <p:nvPr/>
        </p:nvSpPr>
        <p:spPr>
          <a:xfrm>
            <a:off x="8215764" y="1516540"/>
            <a:ext cx="15488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400" dirty="0"/>
              <a:t>4) </a:t>
            </a:r>
            <a:r>
              <a:rPr lang="ro-RO" sz="2400" dirty="0">
                <a:solidFill>
                  <a:srgbClr val="FF0000"/>
                </a:solidFill>
              </a:rPr>
              <a:t>7 </a:t>
            </a:r>
            <a:r>
              <a:rPr lang="ro-RO" sz="2400" dirty="0"/>
              <a:t>x </a:t>
            </a:r>
            <a:r>
              <a:rPr lang="ro-RO" sz="2400" dirty="0">
                <a:solidFill>
                  <a:srgbClr val="00B050"/>
                </a:solidFill>
              </a:rPr>
              <a:t>5</a:t>
            </a:r>
            <a:r>
              <a:rPr lang="ro-RO" sz="2400" dirty="0"/>
              <a:t>=</a:t>
            </a:r>
            <a:r>
              <a:rPr lang="ro-RO" sz="2400" dirty="0">
                <a:solidFill>
                  <a:srgbClr val="00B050"/>
                </a:solidFill>
              </a:rPr>
              <a:t>3</a:t>
            </a:r>
            <a:r>
              <a:rPr lang="ro-RO" sz="24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52" name="CasetăText 51">
            <a:extLst>
              <a:ext uri="{FF2B5EF4-FFF2-40B4-BE49-F238E27FC236}">
                <a16:creationId xmlns:a16="http://schemas.microsoft.com/office/drawing/2014/main" id="{EB836732-93DE-38F9-1C91-817C79A6975D}"/>
              </a:ext>
            </a:extLst>
          </p:cNvPr>
          <p:cNvSpPr txBox="1"/>
          <p:nvPr/>
        </p:nvSpPr>
        <p:spPr>
          <a:xfrm>
            <a:off x="4025227" y="2969609"/>
            <a:ext cx="6351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6000" dirty="0">
                <a:solidFill>
                  <a:srgbClr val="FF0000"/>
                </a:solidFill>
                <a:latin typeface="Franklin Gothic Heavy" panose="020B0903020102020204" pitchFamily="34" charset="0"/>
              </a:rPr>
              <a:t>5</a:t>
            </a:r>
          </a:p>
        </p:txBody>
      </p:sp>
      <p:sp>
        <p:nvSpPr>
          <p:cNvPr id="53" name="CasetăText 52">
            <a:extLst>
              <a:ext uri="{FF2B5EF4-FFF2-40B4-BE49-F238E27FC236}">
                <a16:creationId xmlns:a16="http://schemas.microsoft.com/office/drawing/2014/main" id="{BB8C95B0-79C9-CE42-2C8B-2746B78D18F7}"/>
              </a:ext>
            </a:extLst>
          </p:cNvPr>
          <p:cNvSpPr txBox="1"/>
          <p:nvPr/>
        </p:nvSpPr>
        <p:spPr>
          <a:xfrm>
            <a:off x="5707173" y="231389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800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54" name="CasetăText 53">
            <a:extLst>
              <a:ext uri="{FF2B5EF4-FFF2-40B4-BE49-F238E27FC236}">
                <a16:creationId xmlns:a16="http://schemas.microsoft.com/office/drawing/2014/main" id="{6F421630-74A0-9014-10EE-5F049BA61905}"/>
              </a:ext>
            </a:extLst>
          </p:cNvPr>
          <p:cNvSpPr txBox="1"/>
          <p:nvPr/>
        </p:nvSpPr>
        <p:spPr>
          <a:xfrm>
            <a:off x="8215764" y="2020921"/>
            <a:ext cx="3182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dirty="0"/>
              <a:t>5) </a:t>
            </a:r>
            <a:r>
              <a:rPr lang="ro-RO" sz="2400" dirty="0">
                <a:solidFill>
                  <a:srgbClr val="FF0000"/>
                </a:solidFill>
              </a:rPr>
              <a:t>7 </a:t>
            </a:r>
            <a:r>
              <a:rPr lang="ro-RO" sz="2400" dirty="0"/>
              <a:t>x </a:t>
            </a:r>
            <a:r>
              <a:rPr lang="ro-RO" sz="2400" dirty="0">
                <a:solidFill>
                  <a:srgbClr val="FF0000"/>
                </a:solidFill>
              </a:rPr>
              <a:t>6 </a:t>
            </a:r>
            <a:r>
              <a:rPr lang="ro-RO" sz="2400" dirty="0"/>
              <a:t>+ </a:t>
            </a:r>
            <a:r>
              <a:rPr lang="ro-RO" sz="2400" dirty="0">
                <a:solidFill>
                  <a:srgbClr val="00B050"/>
                </a:solidFill>
              </a:rPr>
              <a:t>3</a:t>
            </a:r>
            <a:r>
              <a:rPr lang="ro-RO" sz="2400" dirty="0"/>
              <a:t>= </a:t>
            </a:r>
            <a:r>
              <a:rPr lang="ro-RO" sz="2400" dirty="0">
                <a:solidFill>
                  <a:srgbClr val="FFFF00"/>
                </a:solidFill>
              </a:rPr>
              <a:t>4</a:t>
            </a:r>
            <a:r>
              <a:rPr lang="ro-RO" sz="2400" dirty="0">
                <a:solidFill>
                  <a:srgbClr val="00B050"/>
                </a:solidFill>
              </a:rPr>
              <a:t>2 </a:t>
            </a:r>
            <a:r>
              <a:rPr lang="ro-RO" sz="2400" dirty="0"/>
              <a:t>+ </a:t>
            </a:r>
            <a:r>
              <a:rPr lang="ro-RO" sz="2400" dirty="0">
                <a:solidFill>
                  <a:srgbClr val="00B050"/>
                </a:solidFill>
              </a:rPr>
              <a:t>3</a:t>
            </a:r>
            <a:r>
              <a:rPr lang="ro-RO" sz="2400" dirty="0"/>
              <a:t>=</a:t>
            </a:r>
            <a:r>
              <a:rPr lang="ro-RO" sz="2400" dirty="0">
                <a:solidFill>
                  <a:srgbClr val="FFFF00"/>
                </a:solidFill>
              </a:rPr>
              <a:t>4</a:t>
            </a:r>
            <a:r>
              <a:rPr lang="ro-RO" sz="2400" dirty="0">
                <a:solidFill>
                  <a:srgbClr val="00B050"/>
                </a:solidFill>
              </a:rPr>
              <a:t>5</a:t>
            </a:r>
          </a:p>
        </p:txBody>
      </p:sp>
      <p:sp>
        <p:nvSpPr>
          <p:cNvPr id="55" name="CasetăText 54">
            <a:extLst>
              <a:ext uri="{FF2B5EF4-FFF2-40B4-BE49-F238E27FC236}">
                <a16:creationId xmlns:a16="http://schemas.microsoft.com/office/drawing/2014/main" id="{05996857-ADE9-99CA-8508-7F7BEDB0949E}"/>
              </a:ext>
            </a:extLst>
          </p:cNvPr>
          <p:cNvSpPr txBox="1"/>
          <p:nvPr/>
        </p:nvSpPr>
        <p:spPr>
          <a:xfrm>
            <a:off x="3449912" y="2962628"/>
            <a:ext cx="6351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6000" dirty="0">
                <a:solidFill>
                  <a:srgbClr val="00B050"/>
                </a:solidFill>
                <a:latin typeface="Franklin Gothic Heavy" panose="020B0903020102020204" pitchFamily="34" charset="0"/>
              </a:rPr>
              <a:t>5</a:t>
            </a:r>
          </a:p>
        </p:txBody>
      </p:sp>
      <p:sp>
        <p:nvSpPr>
          <p:cNvPr id="56" name="CasetăText 55">
            <a:extLst>
              <a:ext uri="{FF2B5EF4-FFF2-40B4-BE49-F238E27FC236}">
                <a16:creationId xmlns:a16="http://schemas.microsoft.com/office/drawing/2014/main" id="{C4EBF43C-524A-AB8E-1B5E-3A333BA6F384}"/>
              </a:ext>
            </a:extLst>
          </p:cNvPr>
          <p:cNvSpPr txBox="1"/>
          <p:nvPr/>
        </p:nvSpPr>
        <p:spPr>
          <a:xfrm>
            <a:off x="6080204" y="231389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400" dirty="0">
                <a:solidFill>
                  <a:srgbClr val="FFFF00"/>
                </a:solidFill>
              </a:rPr>
              <a:t>4</a:t>
            </a:r>
          </a:p>
          <a:p>
            <a:endParaRPr lang="ro-RO" sz="2400" dirty="0">
              <a:solidFill>
                <a:srgbClr val="FFFF00"/>
              </a:solidFill>
            </a:endParaRPr>
          </a:p>
        </p:txBody>
      </p:sp>
      <p:cxnSp>
        <p:nvCxnSpPr>
          <p:cNvPr id="59" name="Conector drept 58">
            <a:extLst>
              <a:ext uri="{FF2B5EF4-FFF2-40B4-BE49-F238E27FC236}">
                <a16:creationId xmlns:a16="http://schemas.microsoft.com/office/drawing/2014/main" id="{32B42BAE-846E-0446-465A-5E8175B04EFE}"/>
              </a:ext>
            </a:extLst>
          </p:cNvPr>
          <p:cNvCxnSpPr>
            <a:cxnSpLocks/>
          </p:cNvCxnSpPr>
          <p:nvPr/>
        </p:nvCxnSpPr>
        <p:spPr>
          <a:xfrm>
            <a:off x="5746912" y="2455342"/>
            <a:ext cx="254789" cy="27404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CasetăText 60">
            <a:extLst>
              <a:ext uri="{FF2B5EF4-FFF2-40B4-BE49-F238E27FC236}">
                <a16:creationId xmlns:a16="http://schemas.microsoft.com/office/drawing/2014/main" id="{A07D33FA-2D4A-D353-C1CD-ECAC69812EA6}"/>
              </a:ext>
            </a:extLst>
          </p:cNvPr>
          <p:cNvSpPr txBox="1"/>
          <p:nvPr/>
        </p:nvSpPr>
        <p:spPr>
          <a:xfrm>
            <a:off x="8215764" y="2507745"/>
            <a:ext cx="27703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400" dirty="0"/>
              <a:t>6) </a:t>
            </a:r>
            <a:r>
              <a:rPr lang="ro-RO" sz="2400" dirty="0">
                <a:solidFill>
                  <a:srgbClr val="FF0000"/>
                </a:solidFill>
              </a:rPr>
              <a:t>7 </a:t>
            </a:r>
            <a:r>
              <a:rPr lang="ro-RO" sz="2400" dirty="0"/>
              <a:t>x </a:t>
            </a:r>
            <a:r>
              <a:rPr lang="ro-RO" sz="2400" dirty="0">
                <a:solidFill>
                  <a:srgbClr val="00B050"/>
                </a:solidFill>
              </a:rPr>
              <a:t>3</a:t>
            </a:r>
            <a:r>
              <a:rPr lang="ro-RO" sz="2400" dirty="0"/>
              <a:t>+ </a:t>
            </a:r>
            <a:r>
              <a:rPr lang="ro-RO" sz="2400" dirty="0">
                <a:solidFill>
                  <a:srgbClr val="FFFF00"/>
                </a:solidFill>
              </a:rPr>
              <a:t>4</a:t>
            </a:r>
            <a:r>
              <a:rPr lang="ro-RO" sz="2400" dirty="0"/>
              <a:t>=</a:t>
            </a:r>
            <a:r>
              <a:rPr lang="ro-RO" sz="2400" dirty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ro-RO" sz="2400" dirty="0">
                <a:solidFill>
                  <a:srgbClr val="FFFF00"/>
                </a:solidFill>
              </a:rPr>
              <a:t>1</a:t>
            </a:r>
            <a:r>
              <a:rPr lang="ro-RO" sz="2400" dirty="0"/>
              <a:t>+ </a:t>
            </a:r>
            <a:r>
              <a:rPr lang="ro-RO" sz="2400" dirty="0">
                <a:solidFill>
                  <a:srgbClr val="FFFF00"/>
                </a:solidFill>
              </a:rPr>
              <a:t>4</a:t>
            </a:r>
            <a:r>
              <a:rPr lang="ro-RO" sz="2400" dirty="0"/>
              <a:t>=</a:t>
            </a:r>
            <a:r>
              <a:rPr lang="ro-RO" sz="2400" dirty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ro-RO" sz="2400" dirty="0">
                <a:solidFill>
                  <a:srgbClr val="FFFF00"/>
                </a:solidFill>
              </a:rPr>
              <a:t>5</a:t>
            </a:r>
          </a:p>
        </p:txBody>
      </p:sp>
      <p:cxnSp>
        <p:nvCxnSpPr>
          <p:cNvPr id="63" name="Conector drept 62">
            <a:extLst>
              <a:ext uri="{FF2B5EF4-FFF2-40B4-BE49-F238E27FC236}">
                <a16:creationId xmlns:a16="http://schemas.microsoft.com/office/drawing/2014/main" id="{8CDF72C8-1DAC-5AA0-366D-342AC7D28156}"/>
              </a:ext>
            </a:extLst>
          </p:cNvPr>
          <p:cNvCxnSpPr>
            <a:cxnSpLocks/>
            <a:endCxn id="56" idx="3"/>
          </p:cNvCxnSpPr>
          <p:nvPr/>
        </p:nvCxnSpPr>
        <p:spPr>
          <a:xfrm>
            <a:off x="6104488" y="2387213"/>
            <a:ext cx="315874" cy="34217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CasetăText 64">
            <a:extLst>
              <a:ext uri="{FF2B5EF4-FFF2-40B4-BE49-F238E27FC236}">
                <a16:creationId xmlns:a16="http://schemas.microsoft.com/office/drawing/2014/main" id="{4DF82345-0712-73AA-06C1-2B3B2AD904A1}"/>
              </a:ext>
            </a:extLst>
          </p:cNvPr>
          <p:cNvSpPr txBox="1"/>
          <p:nvPr/>
        </p:nvSpPr>
        <p:spPr>
          <a:xfrm>
            <a:off x="2846625" y="2951772"/>
            <a:ext cx="6351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6000" dirty="0">
                <a:solidFill>
                  <a:srgbClr val="FFFF00"/>
                </a:solidFill>
                <a:latin typeface="Franklin Gothic Heavy" panose="020B0903020102020204" pitchFamily="34" charset="0"/>
              </a:rPr>
              <a:t>5</a:t>
            </a:r>
          </a:p>
        </p:txBody>
      </p:sp>
      <p:sp>
        <p:nvSpPr>
          <p:cNvPr id="66" name="CasetăText 65">
            <a:extLst>
              <a:ext uri="{FF2B5EF4-FFF2-40B4-BE49-F238E27FC236}">
                <a16:creationId xmlns:a16="http://schemas.microsoft.com/office/drawing/2014/main" id="{038828D6-1D22-A7C6-364E-068896DCB3A7}"/>
              </a:ext>
            </a:extLst>
          </p:cNvPr>
          <p:cNvSpPr txBox="1"/>
          <p:nvPr/>
        </p:nvSpPr>
        <p:spPr>
          <a:xfrm>
            <a:off x="2234271" y="2951772"/>
            <a:ext cx="6351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6000" dirty="0">
                <a:solidFill>
                  <a:schemeClr val="accent2">
                    <a:lumMod val="50000"/>
                  </a:schemeClr>
                </a:solidFill>
                <a:latin typeface="Franklin Gothic Heavy" panose="020B0903020102020204" pitchFamily="34" charset="0"/>
              </a:rPr>
              <a:t>2</a:t>
            </a:r>
          </a:p>
        </p:txBody>
      </p:sp>
      <p:sp>
        <p:nvSpPr>
          <p:cNvPr id="67" name="CasetăText 66">
            <a:extLst>
              <a:ext uri="{FF2B5EF4-FFF2-40B4-BE49-F238E27FC236}">
                <a16:creationId xmlns:a16="http://schemas.microsoft.com/office/drawing/2014/main" id="{9B5EE837-E1AA-5481-3016-815A3B2F9B3D}"/>
              </a:ext>
            </a:extLst>
          </p:cNvPr>
          <p:cNvSpPr txBox="1"/>
          <p:nvPr/>
        </p:nvSpPr>
        <p:spPr>
          <a:xfrm>
            <a:off x="5196658" y="2230673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5400" b="1" dirty="0"/>
              <a:t>+</a:t>
            </a:r>
          </a:p>
        </p:txBody>
      </p:sp>
      <p:cxnSp>
        <p:nvCxnSpPr>
          <p:cNvPr id="69" name="Conector drept 68">
            <a:extLst>
              <a:ext uri="{FF2B5EF4-FFF2-40B4-BE49-F238E27FC236}">
                <a16:creationId xmlns:a16="http://schemas.microsoft.com/office/drawing/2014/main" id="{2CFE5CB9-0F29-C003-6B51-A035F088A8B1}"/>
              </a:ext>
            </a:extLst>
          </p:cNvPr>
          <p:cNvCxnSpPr>
            <a:cxnSpLocks/>
          </p:cNvCxnSpPr>
          <p:nvPr/>
        </p:nvCxnSpPr>
        <p:spPr>
          <a:xfrm>
            <a:off x="2232394" y="4010218"/>
            <a:ext cx="3218420" cy="0"/>
          </a:xfrm>
          <a:prstGeom prst="line">
            <a:avLst/>
          </a:prstGeom>
          <a:ln w="508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CasetăText 71">
            <a:extLst>
              <a:ext uri="{FF2B5EF4-FFF2-40B4-BE49-F238E27FC236}">
                <a16:creationId xmlns:a16="http://schemas.microsoft.com/office/drawing/2014/main" id="{370460EA-0077-D174-7CC1-B0E0A5C9D93C}"/>
              </a:ext>
            </a:extLst>
          </p:cNvPr>
          <p:cNvSpPr txBox="1"/>
          <p:nvPr/>
        </p:nvSpPr>
        <p:spPr>
          <a:xfrm>
            <a:off x="8265000" y="2997488"/>
            <a:ext cx="23250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dirty="0"/>
              <a:t>7) </a:t>
            </a:r>
            <a:r>
              <a:rPr lang="ro-RO" sz="2400" dirty="0">
                <a:solidFill>
                  <a:srgbClr val="0070C0"/>
                </a:solidFill>
              </a:rPr>
              <a:t>0 </a:t>
            </a:r>
            <a:r>
              <a:rPr lang="ro-RO" sz="2400" dirty="0"/>
              <a:t>+ Nimic=  </a:t>
            </a:r>
            <a:r>
              <a:rPr lang="ro-RO" sz="24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73" name="CasetăText 72">
            <a:extLst>
              <a:ext uri="{FF2B5EF4-FFF2-40B4-BE49-F238E27FC236}">
                <a16:creationId xmlns:a16="http://schemas.microsoft.com/office/drawing/2014/main" id="{DC0B1AC3-8C0A-BBEB-0AF2-14B178CAD1A4}"/>
              </a:ext>
            </a:extLst>
          </p:cNvPr>
          <p:cNvSpPr txBox="1"/>
          <p:nvPr/>
        </p:nvSpPr>
        <p:spPr>
          <a:xfrm>
            <a:off x="4654244" y="3967435"/>
            <a:ext cx="6351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6000" dirty="0">
                <a:solidFill>
                  <a:srgbClr val="0070C0"/>
                </a:solidFill>
                <a:latin typeface="Franklin Gothic Heavy" panose="020B0903020102020204" pitchFamily="34" charset="0"/>
              </a:rPr>
              <a:t>0</a:t>
            </a:r>
          </a:p>
        </p:txBody>
      </p:sp>
      <p:sp>
        <p:nvSpPr>
          <p:cNvPr id="74" name="CasetăText 73">
            <a:extLst>
              <a:ext uri="{FF2B5EF4-FFF2-40B4-BE49-F238E27FC236}">
                <a16:creationId xmlns:a16="http://schemas.microsoft.com/office/drawing/2014/main" id="{8500F5CE-028A-4F04-5963-19B705B0591A}"/>
              </a:ext>
            </a:extLst>
          </p:cNvPr>
          <p:cNvSpPr txBox="1"/>
          <p:nvPr/>
        </p:nvSpPr>
        <p:spPr>
          <a:xfrm>
            <a:off x="8265000" y="3511792"/>
            <a:ext cx="23689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dirty="0"/>
              <a:t>8) </a:t>
            </a:r>
            <a:r>
              <a:rPr lang="ro-RO" sz="2400" dirty="0">
                <a:solidFill>
                  <a:srgbClr val="FF0000"/>
                </a:solidFill>
              </a:rPr>
              <a:t>2 </a:t>
            </a:r>
            <a:r>
              <a:rPr lang="ro-RO" sz="2400" dirty="0"/>
              <a:t>+ </a:t>
            </a:r>
            <a:r>
              <a:rPr lang="ro-RO" sz="2400" dirty="0">
                <a:solidFill>
                  <a:srgbClr val="FF0000"/>
                </a:solidFill>
              </a:rPr>
              <a:t>5</a:t>
            </a:r>
            <a:r>
              <a:rPr lang="ro-RO" sz="2400" dirty="0"/>
              <a:t>=  </a:t>
            </a:r>
            <a:r>
              <a:rPr lang="ro-RO" sz="24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75" name="CasetăText 74">
            <a:extLst>
              <a:ext uri="{FF2B5EF4-FFF2-40B4-BE49-F238E27FC236}">
                <a16:creationId xmlns:a16="http://schemas.microsoft.com/office/drawing/2014/main" id="{B9F9728B-85E0-4120-3171-8A52B9C940D5}"/>
              </a:ext>
            </a:extLst>
          </p:cNvPr>
          <p:cNvSpPr txBox="1"/>
          <p:nvPr/>
        </p:nvSpPr>
        <p:spPr>
          <a:xfrm>
            <a:off x="4052698" y="3988507"/>
            <a:ext cx="6351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6000" dirty="0">
                <a:solidFill>
                  <a:srgbClr val="FF0000"/>
                </a:solidFill>
                <a:latin typeface="Franklin Gothic Heavy" panose="020B0903020102020204" pitchFamily="34" charset="0"/>
              </a:rPr>
              <a:t>7</a:t>
            </a:r>
          </a:p>
        </p:txBody>
      </p:sp>
      <p:sp>
        <p:nvSpPr>
          <p:cNvPr id="76" name="CasetăText 75">
            <a:extLst>
              <a:ext uri="{FF2B5EF4-FFF2-40B4-BE49-F238E27FC236}">
                <a16:creationId xmlns:a16="http://schemas.microsoft.com/office/drawing/2014/main" id="{3480B744-BFB6-4EE5-AA27-7A60A7F9B8DD}"/>
              </a:ext>
            </a:extLst>
          </p:cNvPr>
          <p:cNvSpPr txBox="1"/>
          <p:nvPr/>
        </p:nvSpPr>
        <p:spPr>
          <a:xfrm>
            <a:off x="8265000" y="3950625"/>
            <a:ext cx="1569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400" dirty="0"/>
              <a:t>9) </a:t>
            </a:r>
            <a:r>
              <a:rPr lang="ro-RO" sz="2400" dirty="0">
                <a:solidFill>
                  <a:srgbClr val="00B050"/>
                </a:solidFill>
              </a:rPr>
              <a:t>9 </a:t>
            </a:r>
            <a:r>
              <a:rPr lang="ro-RO" sz="2400" dirty="0"/>
              <a:t>+ </a:t>
            </a:r>
            <a:r>
              <a:rPr lang="ro-RO" sz="2400" dirty="0">
                <a:solidFill>
                  <a:srgbClr val="00B050"/>
                </a:solidFill>
              </a:rPr>
              <a:t>5</a:t>
            </a:r>
            <a:r>
              <a:rPr lang="ro-RO" sz="2400" dirty="0"/>
              <a:t>=</a:t>
            </a:r>
            <a:r>
              <a:rPr lang="ro-RO" sz="2400" dirty="0">
                <a:solidFill>
                  <a:srgbClr val="FFFF00"/>
                </a:solidFill>
              </a:rPr>
              <a:t>1</a:t>
            </a:r>
            <a:r>
              <a:rPr lang="ro-RO" sz="2400" dirty="0">
                <a:solidFill>
                  <a:srgbClr val="00B050"/>
                </a:solidFill>
              </a:rPr>
              <a:t>4</a:t>
            </a:r>
          </a:p>
        </p:txBody>
      </p:sp>
      <p:sp>
        <p:nvSpPr>
          <p:cNvPr id="77" name="CasetăText 76">
            <a:extLst>
              <a:ext uri="{FF2B5EF4-FFF2-40B4-BE49-F238E27FC236}">
                <a16:creationId xmlns:a16="http://schemas.microsoft.com/office/drawing/2014/main" id="{D69D70B5-8D5A-4479-8626-682C95E52780}"/>
              </a:ext>
            </a:extLst>
          </p:cNvPr>
          <p:cNvSpPr txBox="1"/>
          <p:nvPr/>
        </p:nvSpPr>
        <p:spPr>
          <a:xfrm>
            <a:off x="3503456" y="3999585"/>
            <a:ext cx="6351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6000" dirty="0">
                <a:solidFill>
                  <a:srgbClr val="00B050"/>
                </a:solidFill>
                <a:latin typeface="Franklin Gothic Heavy" panose="020B0903020102020204" pitchFamily="34" charset="0"/>
              </a:rPr>
              <a:t>4</a:t>
            </a:r>
          </a:p>
        </p:txBody>
      </p:sp>
      <p:sp>
        <p:nvSpPr>
          <p:cNvPr id="78" name="CasetăText 77">
            <a:extLst>
              <a:ext uri="{FF2B5EF4-FFF2-40B4-BE49-F238E27FC236}">
                <a16:creationId xmlns:a16="http://schemas.microsoft.com/office/drawing/2014/main" id="{6F7E5935-CEE7-FD6C-5EF6-95D00DFBC72B}"/>
              </a:ext>
            </a:extLst>
          </p:cNvPr>
          <p:cNvSpPr txBox="1"/>
          <p:nvPr/>
        </p:nvSpPr>
        <p:spPr>
          <a:xfrm>
            <a:off x="3039901" y="207198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000" b="1" dirty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79" name="CasetăText 78">
            <a:extLst>
              <a:ext uri="{FF2B5EF4-FFF2-40B4-BE49-F238E27FC236}">
                <a16:creationId xmlns:a16="http://schemas.microsoft.com/office/drawing/2014/main" id="{C3AB3E6F-D310-6AEC-EBAD-08F18D017BBD}"/>
              </a:ext>
            </a:extLst>
          </p:cNvPr>
          <p:cNvSpPr txBox="1"/>
          <p:nvPr/>
        </p:nvSpPr>
        <p:spPr>
          <a:xfrm>
            <a:off x="8215764" y="4460817"/>
            <a:ext cx="20858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400" dirty="0"/>
              <a:t>10) </a:t>
            </a:r>
            <a:r>
              <a:rPr lang="ro-RO" sz="2400" dirty="0">
                <a:solidFill>
                  <a:srgbClr val="FFFF00"/>
                </a:solidFill>
              </a:rPr>
              <a:t>1 </a:t>
            </a:r>
            <a:r>
              <a:rPr lang="ro-RO" sz="2400" dirty="0"/>
              <a:t>+ </a:t>
            </a:r>
            <a:r>
              <a:rPr lang="ro-RO" sz="2400" dirty="0">
                <a:solidFill>
                  <a:srgbClr val="FFFF00"/>
                </a:solidFill>
              </a:rPr>
              <a:t>2</a:t>
            </a:r>
            <a:r>
              <a:rPr lang="ro-RO" sz="2400" dirty="0"/>
              <a:t>+ </a:t>
            </a:r>
            <a:r>
              <a:rPr lang="ro-RO" sz="2400" dirty="0">
                <a:solidFill>
                  <a:srgbClr val="FFFF00"/>
                </a:solidFill>
              </a:rPr>
              <a:t>5</a:t>
            </a:r>
            <a:r>
              <a:rPr lang="ro-RO" sz="2400" dirty="0"/>
              <a:t>=  </a:t>
            </a:r>
            <a:r>
              <a:rPr lang="ro-RO" sz="2400" dirty="0">
                <a:solidFill>
                  <a:srgbClr val="FFFF00"/>
                </a:solidFill>
              </a:rPr>
              <a:t>8</a:t>
            </a:r>
          </a:p>
        </p:txBody>
      </p:sp>
      <p:sp>
        <p:nvSpPr>
          <p:cNvPr id="80" name="CasetăText 79">
            <a:extLst>
              <a:ext uri="{FF2B5EF4-FFF2-40B4-BE49-F238E27FC236}">
                <a16:creationId xmlns:a16="http://schemas.microsoft.com/office/drawing/2014/main" id="{92230E79-080F-475A-0B17-34CE1BAD1C78}"/>
              </a:ext>
            </a:extLst>
          </p:cNvPr>
          <p:cNvSpPr txBox="1"/>
          <p:nvPr/>
        </p:nvSpPr>
        <p:spPr>
          <a:xfrm>
            <a:off x="2836437" y="3981952"/>
            <a:ext cx="6351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6000" dirty="0">
                <a:solidFill>
                  <a:srgbClr val="FFFF00"/>
                </a:solidFill>
                <a:latin typeface="Franklin Gothic Heavy" panose="020B0903020102020204" pitchFamily="34" charset="0"/>
              </a:rPr>
              <a:t>8</a:t>
            </a:r>
          </a:p>
        </p:txBody>
      </p:sp>
      <p:sp>
        <p:nvSpPr>
          <p:cNvPr id="81" name="CasetăText 80">
            <a:extLst>
              <a:ext uri="{FF2B5EF4-FFF2-40B4-BE49-F238E27FC236}">
                <a16:creationId xmlns:a16="http://schemas.microsoft.com/office/drawing/2014/main" id="{DF119FF3-A6F3-8289-DCC9-7403F683044C}"/>
              </a:ext>
            </a:extLst>
          </p:cNvPr>
          <p:cNvSpPr txBox="1"/>
          <p:nvPr/>
        </p:nvSpPr>
        <p:spPr>
          <a:xfrm>
            <a:off x="8194787" y="4995123"/>
            <a:ext cx="21980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400" dirty="0"/>
              <a:t>11) </a:t>
            </a:r>
            <a:r>
              <a:rPr lang="ro-RO" sz="2400" dirty="0">
                <a:solidFill>
                  <a:schemeClr val="accent2">
                    <a:lumMod val="50000"/>
                  </a:schemeClr>
                </a:solidFill>
              </a:rPr>
              <a:t>Nimic </a:t>
            </a:r>
            <a:r>
              <a:rPr lang="ro-RO" sz="2400" dirty="0"/>
              <a:t>+ </a:t>
            </a:r>
            <a:r>
              <a:rPr lang="ro-RO" sz="2400" dirty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ro-RO" sz="2400" dirty="0"/>
              <a:t>= </a:t>
            </a:r>
            <a:r>
              <a:rPr lang="ro-RO" sz="2400" dirty="0">
                <a:solidFill>
                  <a:schemeClr val="accent2">
                    <a:lumMod val="50000"/>
                  </a:schemeClr>
                </a:solidFill>
              </a:rPr>
              <a:t>2</a:t>
            </a:r>
          </a:p>
        </p:txBody>
      </p:sp>
      <p:sp>
        <p:nvSpPr>
          <p:cNvPr id="82" name="CasetăText 81">
            <a:extLst>
              <a:ext uri="{FF2B5EF4-FFF2-40B4-BE49-F238E27FC236}">
                <a16:creationId xmlns:a16="http://schemas.microsoft.com/office/drawing/2014/main" id="{4154B563-D893-E2D7-D5C0-8D3FE163C9C8}"/>
              </a:ext>
            </a:extLst>
          </p:cNvPr>
          <p:cNvSpPr txBox="1"/>
          <p:nvPr/>
        </p:nvSpPr>
        <p:spPr>
          <a:xfrm>
            <a:off x="2279315" y="3967435"/>
            <a:ext cx="6351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6000" dirty="0">
                <a:solidFill>
                  <a:schemeClr val="accent2">
                    <a:lumMod val="50000"/>
                  </a:schemeClr>
                </a:solidFill>
                <a:latin typeface="Franklin Gothic Heavy" panose="020B0903020102020204" pitchFamily="34" charset="0"/>
              </a:rPr>
              <a:t>2</a:t>
            </a:r>
          </a:p>
        </p:txBody>
      </p:sp>
      <p:sp>
        <p:nvSpPr>
          <p:cNvPr id="6" name="CasetăText 5">
            <a:extLst>
              <a:ext uri="{FF2B5EF4-FFF2-40B4-BE49-F238E27FC236}">
                <a16:creationId xmlns:a16="http://schemas.microsoft.com/office/drawing/2014/main" id="{7EFE428D-0ED6-351B-FA03-98FC43C01203}"/>
              </a:ext>
            </a:extLst>
          </p:cNvPr>
          <p:cNvSpPr txBox="1"/>
          <p:nvPr/>
        </p:nvSpPr>
        <p:spPr>
          <a:xfrm>
            <a:off x="3264217" y="3834618"/>
            <a:ext cx="10573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8000" dirty="0"/>
              <a:t>.</a:t>
            </a:r>
          </a:p>
        </p:txBody>
      </p:sp>
      <p:sp>
        <p:nvSpPr>
          <p:cNvPr id="7" name="CasetăText 6">
            <a:extLst>
              <a:ext uri="{FF2B5EF4-FFF2-40B4-BE49-F238E27FC236}">
                <a16:creationId xmlns:a16="http://schemas.microsoft.com/office/drawing/2014/main" id="{ABEC01B4-5CE5-4F43-22D9-65F972163C9F}"/>
              </a:ext>
            </a:extLst>
          </p:cNvPr>
          <p:cNvSpPr txBox="1"/>
          <p:nvPr/>
        </p:nvSpPr>
        <p:spPr>
          <a:xfrm>
            <a:off x="257967" y="5133622"/>
            <a:ext cx="3736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>
                <a:highlight>
                  <a:srgbClr val="00FFFF"/>
                </a:highlight>
              </a:rPr>
              <a:t>Citim </a:t>
            </a:r>
            <a:r>
              <a:rPr lang="ro-RO" sz="2400" b="1" dirty="0">
                <a:highlight>
                  <a:srgbClr val="00FF00"/>
                </a:highlight>
              </a:rPr>
              <a:t>rezultatul final :</a:t>
            </a:r>
          </a:p>
        </p:txBody>
      </p:sp>
      <p:sp>
        <p:nvSpPr>
          <p:cNvPr id="9" name="CasetăText 8">
            <a:extLst>
              <a:ext uri="{FF2B5EF4-FFF2-40B4-BE49-F238E27FC236}">
                <a16:creationId xmlns:a16="http://schemas.microsoft.com/office/drawing/2014/main" id="{9CD82A24-4FE3-1CB5-1655-CAB89BD8DE8F}"/>
              </a:ext>
            </a:extLst>
          </p:cNvPr>
          <p:cNvSpPr txBox="1"/>
          <p:nvPr/>
        </p:nvSpPr>
        <p:spPr>
          <a:xfrm>
            <a:off x="257967" y="5644807"/>
            <a:ext cx="73923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3200" b="1" dirty="0">
                <a:solidFill>
                  <a:schemeClr val="bg1"/>
                </a:solidFill>
                <a:highlight>
                  <a:srgbClr val="800000"/>
                </a:highlight>
              </a:rPr>
              <a:t>Douăzeci</a:t>
            </a:r>
            <a:r>
              <a:rPr lang="ro-RO" sz="3200" b="1" dirty="0">
                <a:solidFill>
                  <a:schemeClr val="bg1"/>
                </a:solidFill>
              </a:rPr>
              <a:t> </a:t>
            </a:r>
            <a:r>
              <a:rPr lang="ro-RO" sz="3200" b="1" dirty="0">
                <a:solidFill>
                  <a:schemeClr val="bg1"/>
                </a:solidFill>
                <a:highlight>
                  <a:srgbClr val="FFFF00"/>
                </a:highlight>
              </a:rPr>
              <a:t>și opt de mii </a:t>
            </a:r>
            <a:r>
              <a:rPr lang="ro-RO" sz="3200" b="1" dirty="0">
                <a:solidFill>
                  <a:schemeClr val="bg1"/>
                </a:solidFill>
                <a:highlight>
                  <a:srgbClr val="008000"/>
                </a:highlight>
              </a:rPr>
              <a:t>patru sute </a:t>
            </a:r>
            <a:r>
              <a:rPr lang="ro-RO" sz="3200" b="1" dirty="0">
                <a:solidFill>
                  <a:schemeClr val="bg1"/>
                </a:solidFill>
                <a:highlight>
                  <a:srgbClr val="FF0000"/>
                </a:highlight>
              </a:rPr>
              <a:t>șaptezeci</a:t>
            </a:r>
          </a:p>
        </p:txBody>
      </p:sp>
      <p:pic>
        <p:nvPicPr>
          <p:cNvPr id="10" name="Imagine 9">
            <a:extLst>
              <a:ext uri="{FF2B5EF4-FFF2-40B4-BE49-F238E27FC236}">
                <a16:creationId xmlns:a16="http://schemas.microsoft.com/office/drawing/2014/main" id="{0DD8B65D-1B43-7DBE-0872-4FEC380A59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2185" y="6241435"/>
            <a:ext cx="7364606" cy="797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3780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" presetClass="entr" presetSubtype="6" repeatCount="2000" accel="6000" decel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45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3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0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5" grpId="0"/>
      <p:bldP spid="31" grpId="0"/>
      <p:bldP spid="32" grpId="0"/>
      <p:bldP spid="36" grpId="0"/>
      <p:bldP spid="48" grpId="0"/>
      <p:bldP spid="49" grpId="0"/>
      <p:bldP spid="51" grpId="0"/>
      <p:bldP spid="52" grpId="0"/>
      <p:bldP spid="53" grpId="0"/>
      <p:bldP spid="54" grpId="0"/>
      <p:bldP spid="55" grpId="0"/>
      <p:bldP spid="56" grpId="0"/>
      <p:bldP spid="61" grpId="0"/>
      <p:bldP spid="65" grpId="0"/>
      <p:bldP spid="66" grpId="0"/>
      <p:bldP spid="67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6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133</Words>
  <Application>Microsoft Office PowerPoint</Application>
  <PresentationFormat>Ecran lat</PresentationFormat>
  <Paragraphs>40</Paragraphs>
  <Slides>2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4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Franklin Gothic Heavy</vt:lpstr>
      <vt:lpstr>Temă Office</vt:lpstr>
      <vt:lpstr>Prezentare PowerPoint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Balaj Neculai</dc:creator>
  <cp:lastModifiedBy>Balaj Neculai</cp:lastModifiedBy>
  <cp:revision>6</cp:revision>
  <dcterms:created xsi:type="dcterms:W3CDTF">2022-12-30T10:14:44Z</dcterms:created>
  <dcterms:modified xsi:type="dcterms:W3CDTF">2025-07-04T09:25:56Z</dcterms:modified>
</cp:coreProperties>
</file>