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/>
    <p:restoredTop sz="94658"/>
  </p:normalViewPr>
  <p:slideViewPr>
    <p:cSldViewPr snapToGrid="0">
      <p:cViewPr varScale="1">
        <p:scale>
          <a:sx n="120" d="100"/>
          <a:sy n="120" d="100"/>
        </p:scale>
        <p:origin x="8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7B50E4-2343-4B20-80BE-1605C97DFB16}" type="datetime1">
              <a:rPr lang="en-US" smtClean="0"/>
              <a:t>10/7/25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6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CE6CA204-B091-40ED-8158-331EE628B522}" type="datetime1">
              <a:rPr lang="en-US" smtClean="0"/>
              <a:t>10/7/25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1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F09-9D88-4105-92F6-7298804EAA90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68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4F96-061D-4D71-97A2-2371A43FDE7C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29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FE133-02A7-439F-9131-2680F754099D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01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F7DD-C7D0-4333-B18D-CCAF5427F9DD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75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5979-091A-4302-A385-56FC1CE52E32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7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7836D543-476D-434F-B209-1A114B2E3F04}" type="datetime1">
              <a:rPr lang="en-US" smtClean="0"/>
              <a:t>10/7/25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65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3DD0F20-7689-42E6-8664-6AA00B79F132}" type="datetime1">
              <a:rPr lang="en-US" smtClean="0"/>
              <a:t>10/7/25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67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30F2F577-5BDA-4749-9F3F-0D340DC0D6A8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3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C9378AD-A6D7-4162-BB5C-47C49B2E145B}" type="datetime1">
              <a:rPr lang="en-US" smtClean="0"/>
              <a:t>10/7/25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7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E44A-7CD8-4860-9BDC-2BE4C911F6D0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98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67B65D3-547A-48A8-9F1F-13ED0B55ACC6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872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76A7CFE7-E645-4439-AA6B-DA8CF856D63E}" type="datetime1">
              <a:rPr lang="en-US" smtClean="0"/>
              <a:t>10/7/25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85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8B2C0DB-994F-48B0-91F4-5F06C3B86E32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82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D3F6A089-BE3E-4BB0-98EE-FDF712FF3613}" type="datetime1">
              <a:rPr lang="en-US" smtClean="0"/>
              <a:t>10/7/25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072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AC101298-AE91-4071-9C72-5A98117ABE14}" type="datetime1">
              <a:rPr lang="en-US" smtClean="0"/>
              <a:t>10/7/25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856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ABE4333-790C-44CD-B503-F52418ED809A}" type="datetime1">
              <a:rPr lang="en-US" smtClean="0"/>
              <a:t>10/7/25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19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2397CCD-8E49-4379-8DCB-9F17CAEDFC10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312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46F6-C62B-441B-BAD2-D550454B4D53}" type="datetime1">
              <a:rPr lang="en-US" smtClean="0"/>
              <a:t>10/7/25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720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83A68-D563-4FD5-B11F-54F8D5F1E37F}" type="datetime1">
              <a:rPr lang="en-US" smtClean="0"/>
              <a:t>10/7/25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0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3148FABB-02FF-476F-AB37-BDD0E354E780}" type="datetime1">
              <a:rPr lang="en-US" smtClean="0"/>
              <a:t>10/7/25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47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38EAEAF-D16E-446F-97F9-D23FB245CB45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406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5" y="1828800"/>
            <a:ext cx="6172200" cy="442569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28D3-736A-4038-886C-8BF662AA2745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11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8" y="2290890"/>
            <a:ext cx="4672584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DDEB-9B85-4E99-8A3D-ABE66C6280C3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081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65DCA-443F-4667-9ED1-418507CE45A8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68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b="0" dirty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603503"/>
            <a:ext cx="1082649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3200" b="1" dirty="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557D-4816-44D0-B6EE-6CAC6E30B54D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289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872E-5ED2-46B0-83A4-0C1AF0E0D91C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535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B1ECB8-9E10-D2F3-E361-7D268551E2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18575-0C6E-47B4-936E-32183810D7BF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75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29FB5-1C86-423F-AEAA-2683840666C3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8774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CB4E-88AF-46AC-B7C5-30308F179659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8082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15B6-CC2A-4462-A7E5-B3080DF8F97D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4378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8" y="5431536"/>
            <a:ext cx="9021471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88F7-A494-4EEB-A53D-2B97B1D4CD3C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8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782E7A21-5BA8-4C4C-9705-3A1EA342AD8A}" type="datetime1">
              <a:rPr lang="en-US" smtClean="0"/>
              <a:t>10/7/25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909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DECC02-1725-49EE-C93B-A4C2C404945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349240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6BC0-1562-42E5-89A2-925CA193C8A6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57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04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0972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376A-778D-45CF-8340-DB03B2DA6A3E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91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DFF5A-622E-43FE-9EE9-BAAB78AB2046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705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5C09E-FF30-4AA0-A227-171955622259}" type="datetime1">
              <a:rPr lang="en-US" smtClean="0"/>
              <a:t>10/7/25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2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279FF-407B-4B41-9E69-DE66ED04A328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848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E812-757D-4139-AF81-227C72D4B544}" type="datetime1">
              <a:rPr lang="en-US" smtClean="0"/>
              <a:t>10/7/25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250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A7E1-C424-43A5-938A-12DEC0A1D59D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419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63319" y="557784"/>
            <a:ext cx="6519080" cy="577900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4FC2-B89B-4919-A96B-662A3584681C}" type="datetime1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401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10888473" cy="1133856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4BE51-D660-433D-AABA-154BE028E64E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15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F76E-6064-4431-B5C4-29A511725BCF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2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73553"/>
            <a:ext cx="6655522" cy="154533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2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73BE-5F1F-40EF-8F67-E3F24D65884D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2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6" cy="101498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8EF1-668D-4AD0-8652-1F3B3622EDC2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13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5609F-9B5B-4E29-8DB1-457A85E01A27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5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0DE37-B9D6-425C-B79B-6C6DFFBD0DA2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14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5B0EE-4023-4E3C-8875-10AA631453CF}" type="datetime1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6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5EE9E671-1C83-40F7-9D33-FE8AAC7F721F}" type="datetime1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7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  <p:sldLayoutId id="2147483726" r:id="rId26"/>
    <p:sldLayoutId id="2147483727" r:id="rId27"/>
    <p:sldLayoutId id="2147483728" r:id="rId28"/>
    <p:sldLayoutId id="2147483729" r:id="rId29"/>
    <p:sldLayoutId id="2147483730" r:id="rId30"/>
    <p:sldLayoutId id="2147483731" r:id="rId31"/>
    <p:sldLayoutId id="2147483732" r:id="rId32"/>
    <p:sldLayoutId id="2147483733" r:id="rId33"/>
    <p:sldLayoutId id="2147483734" r:id="rId34"/>
    <p:sldLayoutId id="2147483735" r:id="rId35"/>
    <p:sldLayoutId id="2147483736" r:id="rId36"/>
    <p:sldLayoutId id="2147483749" r:id="rId37"/>
    <p:sldLayoutId id="2147483737" r:id="rId38"/>
    <p:sldLayoutId id="2147483738" r:id="rId39"/>
    <p:sldLayoutId id="2147483739" r:id="rId40"/>
    <p:sldLayoutId id="2147483740" r:id="rId41"/>
    <p:sldLayoutId id="2147483741" r:id="rId42"/>
    <p:sldLayoutId id="2147483742" r:id="rId43"/>
    <p:sldLayoutId id="2147483743" r:id="rId44"/>
    <p:sldLayoutId id="2147483744" r:id="rId45"/>
    <p:sldLayoutId id="2147483745" r:id="rId46"/>
    <p:sldLayoutId id="2147483746" r:id="rId47"/>
    <p:sldLayoutId id="2147483747" r:id="rId48"/>
    <p:sldLayoutId id="2147483748" r:id="rId4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5827-21C6-E2B8-86CA-BF1483D1D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1" y="3224464"/>
            <a:ext cx="11136428" cy="890336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    IGIENA PERSONALĂ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CAF894-66F6-28C4-1DA0-5A14BB9E1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355431"/>
            <a:ext cx="11136428" cy="133550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/>
              <a:t> </a:t>
            </a:r>
            <a:r>
              <a:rPr lang="en-US" dirty="0" err="1">
                <a:latin typeface="Bookman Old Style" panose="02050604050505020204" pitchFamily="18" charset="0"/>
              </a:rPr>
              <a:t>Nivelul</a:t>
            </a:r>
            <a:r>
              <a:rPr lang="en-US" dirty="0">
                <a:latin typeface="Bookman Old Style" panose="02050604050505020204" pitchFamily="18" charset="0"/>
              </a:rPr>
              <a:t>: Clasa </a:t>
            </a:r>
            <a:r>
              <a:rPr lang="en-US" dirty="0" err="1">
                <a:latin typeface="Bookman Old Style" panose="02050604050505020204" pitchFamily="18" charset="0"/>
              </a:rPr>
              <a:t>pregătitoare</a:t>
            </a:r>
            <a:endParaRPr lang="en-US" dirty="0">
              <a:latin typeface="Bookman Old Style" panose="02050604050505020204" pitchFamily="18" charset="0"/>
            </a:endParaRPr>
          </a:p>
          <a:p>
            <a:pPr algn="ctr"/>
            <a:r>
              <a:rPr lang="en-US" dirty="0">
                <a:latin typeface="Bookman Old Style" panose="02050604050505020204" pitchFamily="18" charset="0"/>
              </a:rPr>
              <a:t>           </a:t>
            </a:r>
            <a:r>
              <a:rPr lang="en-US" dirty="0" err="1">
                <a:latin typeface="Bookman Old Style" panose="02050604050505020204" pitchFamily="18" charset="0"/>
              </a:rPr>
              <a:t>Disciplina</a:t>
            </a:r>
            <a:r>
              <a:rPr lang="en-US" dirty="0">
                <a:latin typeface="Bookman Old Style" panose="02050604050505020204" pitchFamily="18" charset="0"/>
              </a:rPr>
              <a:t> : </a:t>
            </a:r>
            <a:r>
              <a:rPr lang="en-US" dirty="0" err="1">
                <a:latin typeface="Bookman Old Style" panose="02050604050505020204" pitchFamily="18" charset="0"/>
              </a:rPr>
              <a:t>Dezvoltare</a:t>
            </a:r>
            <a:r>
              <a:rPr lang="en-US" dirty="0">
                <a:latin typeface="Bookman Old Style" panose="020506040505050202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</a:rPr>
              <a:t>personală</a:t>
            </a:r>
            <a:endParaRPr lang="en-US" dirty="0">
              <a:latin typeface="Bookman Old Style" panose="02050604050505020204" pitchFamily="18" charset="0"/>
            </a:endParaRPr>
          </a:p>
          <a:p>
            <a:pPr algn="ctr"/>
            <a:r>
              <a:rPr lang="en-US" dirty="0">
                <a:latin typeface="Bookman Old Style" panose="02050604050505020204" pitchFamily="18" charset="0"/>
              </a:rPr>
              <a:t>      </a:t>
            </a:r>
            <a:r>
              <a:rPr lang="en-US" dirty="0" err="1">
                <a:latin typeface="Bookman Old Style" panose="02050604050505020204" pitchFamily="18" charset="0"/>
              </a:rPr>
              <a:t>Platforma</a:t>
            </a:r>
            <a:r>
              <a:rPr lang="en-US" dirty="0">
                <a:latin typeface="Bookman Old Style" panose="020506040505050202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</a:rPr>
              <a:t>utilizată</a:t>
            </a:r>
            <a:r>
              <a:rPr lang="en-US" dirty="0">
                <a:latin typeface="Bookman Old Style" panose="02050604050505020204" pitchFamily="18" charset="0"/>
              </a:rPr>
              <a:t> : </a:t>
            </a:r>
            <a:r>
              <a:rPr lang="en-US" dirty="0" err="1">
                <a:latin typeface="Bookman Old Style" panose="02050604050505020204" pitchFamily="18" charset="0"/>
              </a:rPr>
              <a:t>Wordwall</a:t>
            </a:r>
            <a:endParaRPr lang="en-US" dirty="0">
              <a:latin typeface="Bookman Old Style" panose="02050604050505020204" pitchFamily="18" charset="0"/>
            </a:endParaRPr>
          </a:p>
          <a:p>
            <a:endParaRPr lang="en-US" dirty="0"/>
          </a:p>
        </p:txBody>
      </p:sp>
      <p:pic>
        <p:nvPicPr>
          <p:cNvPr id="1028" name="Picture 4" descr="Igiena personala - Obiecte de uz personal">
            <a:extLst>
              <a:ext uri="{FF2B5EF4-FFF2-40B4-BE49-F238E27FC236}">
                <a16:creationId xmlns:a16="http://schemas.microsoft.com/office/drawing/2014/main" id="{BED0B600-B0C6-F83D-2A08-AED5B3F3390D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4" b="27454"/>
          <a:stretch>
            <a:fillRect/>
          </a:stretch>
        </p:blipFill>
        <p:spPr bwMode="auto">
          <a:xfrm>
            <a:off x="4439653" y="842211"/>
            <a:ext cx="3850105" cy="20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497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289C2-F968-8977-5B23-EA42CD609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IGIENA PERSONALĂ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0B060-A179-7CBA-A873-2DADED8AD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* </a:t>
            </a:r>
            <a:r>
              <a:rPr lang="en-US" b="1" i="1" dirty="0" err="1"/>
              <a:t>Descriere</a:t>
            </a:r>
            <a:r>
              <a:rPr lang="en-US" b="1" i="1" dirty="0"/>
              <a:t> :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      Prin </a:t>
            </a:r>
            <a:r>
              <a:rPr lang="en-US" dirty="0" err="1"/>
              <a:t>intermediul</a:t>
            </a:r>
            <a:r>
              <a:rPr lang="en-US" dirty="0"/>
              <a:t> </a:t>
            </a:r>
            <a:r>
              <a:rPr lang="en-US" dirty="0" err="1"/>
              <a:t>aplicației</a:t>
            </a:r>
            <a:r>
              <a:rPr lang="en-US" dirty="0"/>
              <a:t> “ </a:t>
            </a:r>
            <a:r>
              <a:rPr lang="en-US" b="1" i="1" dirty="0" err="1"/>
              <a:t>Wordwall</a:t>
            </a:r>
            <a:r>
              <a:rPr lang="en-US" dirty="0"/>
              <a:t> “, </a:t>
            </a:r>
            <a:r>
              <a:rPr lang="en-US" dirty="0" err="1"/>
              <a:t>elevii</a:t>
            </a:r>
            <a:r>
              <a:rPr lang="en-US" dirty="0"/>
              <a:t> au </a:t>
            </a:r>
            <a:r>
              <a:rPr lang="en-US" dirty="0" err="1"/>
              <a:t>învârtit</a:t>
            </a:r>
            <a:r>
              <a:rPr lang="en-US" dirty="0"/>
              <a:t> “</a:t>
            </a:r>
            <a:r>
              <a:rPr lang="en-US" dirty="0" err="1"/>
              <a:t>Roata</a:t>
            </a:r>
            <a:r>
              <a:rPr lang="en-US" dirty="0"/>
              <a:t> </a:t>
            </a:r>
            <a:r>
              <a:rPr lang="en-US" dirty="0" err="1"/>
              <a:t>obiectelor</a:t>
            </a:r>
            <a:r>
              <a:rPr lang="en-US" dirty="0"/>
              <a:t> de </a:t>
            </a:r>
            <a:r>
              <a:rPr lang="en-US" dirty="0" err="1"/>
              <a:t>igienă</a:t>
            </a:r>
            <a:r>
              <a:rPr lang="en-US" dirty="0"/>
              <a:t> </a:t>
            </a:r>
            <a:r>
              <a:rPr lang="en-US" dirty="0" err="1"/>
              <a:t>personală</a:t>
            </a:r>
            <a:r>
              <a:rPr lang="en-US" dirty="0"/>
              <a:t>”, </a:t>
            </a:r>
            <a:r>
              <a:rPr lang="en-US" dirty="0" err="1"/>
              <a:t>denumind</a:t>
            </a:r>
            <a:r>
              <a:rPr lang="en-US" dirty="0"/>
              <a:t> </a:t>
            </a:r>
            <a:r>
              <a:rPr lang="en-US" dirty="0" err="1"/>
              <a:t>obiectul</a:t>
            </a:r>
            <a:r>
              <a:rPr lang="en-US" dirty="0"/>
              <a:t> din imagine. Ulterior, </a:t>
            </a:r>
            <a:r>
              <a:rPr lang="en-US" dirty="0" err="1"/>
              <a:t>elevul</a:t>
            </a:r>
            <a:r>
              <a:rPr lang="en-US" dirty="0"/>
              <a:t> a </a:t>
            </a:r>
            <a:r>
              <a:rPr lang="en-US" dirty="0" err="1"/>
              <a:t>asociat</a:t>
            </a:r>
            <a:r>
              <a:rPr lang="en-US" dirty="0"/>
              <a:t> </a:t>
            </a:r>
            <a:r>
              <a:rPr lang="en-US" dirty="0" err="1"/>
              <a:t>obiectul</a:t>
            </a:r>
            <a:r>
              <a:rPr lang="en-US" dirty="0"/>
              <a:t> pe care l-a </a:t>
            </a:r>
            <a:r>
              <a:rPr lang="en-US" dirty="0" err="1"/>
              <a:t>recunoscut</a:t>
            </a:r>
            <a:r>
              <a:rPr lang="en-US" dirty="0"/>
              <a:t>  ( </a:t>
            </a:r>
            <a:r>
              <a:rPr lang="en-US" dirty="0" err="1"/>
              <a:t>exemplu</a:t>
            </a:r>
            <a:r>
              <a:rPr lang="en-US" dirty="0"/>
              <a:t>: </a:t>
            </a:r>
            <a:r>
              <a:rPr lang="en-US" dirty="0" err="1"/>
              <a:t>perie</a:t>
            </a:r>
            <a:r>
              <a:rPr lang="en-US" dirty="0"/>
              <a:t> de </a:t>
            </a:r>
            <a:r>
              <a:rPr lang="en-US" dirty="0" err="1"/>
              <a:t>păr</a:t>
            </a:r>
            <a:r>
              <a:rPr lang="en-US" dirty="0"/>
              <a:t>, </a:t>
            </a:r>
            <a:r>
              <a:rPr lang="en-US" dirty="0" err="1"/>
              <a:t>prosop</a:t>
            </a:r>
            <a:r>
              <a:rPr lang="en-US" dirty="0"/>
              <a:t>, </a:t>
            </a:r>
            <a:r>
              <a:rPr lang="en-US" dirty="0" err="1"/>
              <a:t>periuță</a:t>
            </a:r>
            <a:r>
              <a:rPr lang="en-US" dirty="0"/>
              <a:t> de </a:t>
            </a:r>
            <a:r>
              <a:rPr lang="en-US" dirty="0" err="1"/>
              <a:t>dinți</a:t>
            </a:r>
            <a:r>
              <a:rPr lang="en-US" dirty="0"/>
              <a:t>, </a:t>
            </a:r>
            <a:r>
              <a:rPr lang="en-US" dirty="0" err="1"/>
              <a:t>săpun</a:t>
            </a:r>
            <a:r>
              <a:rPr lang="en-US" dirty="0"/>
              <a:t> etc. ) cu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 </a:t>
            </a:r>
            <a:r>
              <a:rPr lang="en-US" dirty="0" err="1"/>
              <a:t>pentru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zilei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folosim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b="1" i="1" dirty="0" err="1"/>
              <a:t>Competența</a:t>
            </a:r>
            <a:r>
              <a:rPr lang="en-US" b="1" i="1" dirty="0"/>
              <a:t> </a:t>
            </a:r>
            <a:r>
              <a:rPr lang="en-US" b="1" i="1" dirty="0" err="1"/>
              <a:t>generală</a:t>
            </a:r>
            <a:r>
              <a:rPr lang="en-US" b="1" i="1" dirty="0"/>
              <a:t> </a:t>
            </a:r>
            <a:r>
              <a:rPr lang="en-US" dirty="0"/>
              <a:t>:  1. </a:t>
            </a:r>
            <a:r>
              <a:rPr lang="en-US" dirty="0" err="1"/>
              <a:t>Manifestarea</a:t>
            </a:r>
            <a:r>
              <a:rPr lang="en-US" dirty="0"/>
              <a:t> </a:t>
            </a:r>
            <a:r>
              <a:rPr lang="en-US" dirty="0" err="1"/>
              <a:t>interesului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autocunoaștere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atitudinii</a:t>
            </a:r>
            <a:r>
              <a:rPr lang="en-US" dirty="0"/>
              <a:t> </a:t>
            </a:r>
            <a:r>
              <a:rPr lang="en-US" dirty="0" err="1"/>
              <a:t>pozitive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sine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ceilalți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b="1" i="1" dirty="0" err="1"/>
              <a:t>Competența</a:t>
            </a:r>
            <a:r>
              <a:rPr lang="en-US" b="1" i="1" dirty="0"/>
              <a:t> </a:t>
            </a:r>
            <a:r>
              <a:rPr lang="en-US" b="1" i="1" dirty="0" err="1"/>
              <a:t>specifică</a:t>
            </a:r>
            <a:r>
              <a:rPr lang="en-US" dirty="0"/>
              <a:t>: 1.2.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asemănărilor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deosebirilor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sine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ceilalți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criterii</a:t>
            </a:r>
            <a:r>
              <a:rPr lang="en-US" dirty="0"/>
              <a:t>  </a:t>
            </a:r>
            <a:r>
              <a:rPr lang="en-US" dirty="0" err="1"/>
              <a:t>aspecte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, gen, </a:t>
            </a:r>
            <a:r>
              <a:rPr lang="en-US" dirty="0" err="1"/>
              <a:t>vârstă</a:t>
            </a:r>
            <a:r>
              <a:rPr lang="en-US" dirty="0"/>
              <a:t> etc.</a:t>
            </a:r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b="1" i="1" dirty="0" err="1"/>
              <a:t>Legătura</a:t>
            </a:r>
            <a:r>
              <a:rPr lang="en-US" b="1" i="1" dirty="0"/>
              <a:t> web: https://</a:t>
            </a:r>
            <a:r>
              <a:rPr lang="en-US" b="1" i="1" dirty="0" err="1"/>
              <a:t>wordwall.net</a:t>
            </a:r>
            <a:r>
              <a:rPr lang="en-US" b="1" i="1" dirty="0"/>
              <a:t>/</a:t>
            </a:r>
            <a:r>
              <a:rPr lang="en-US" b="1" i="1" dirty="0" err="1"/>
              <a:t>ro</a:t>
            </a:r>
            <a:r>
              <a:rPr lang="en-US" b="1" i="1" dirty="0"/>
              <a:t>/resource/7360036</a:t>
            </a:r>
          </a:p>
        </p:txBody>
      </p:sp>
      <p:pic>
        <p:nvPicPr>
          <p:cNvPr id="6" name="Picture 4" descr="Igiena personala - Obiecte de uz personal">
            <a:extLst>
              <a:ext uri="{FF2B5EF4-FFF2-40B4-BE49-F238E27FC236}">
                <a16:creationId xmlns:a16="http://schemas.microsoft.com/office/drawing/2014/main" id="{D721AA50-97BF-32BC-9D8E-A1A95FBE7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4" b="27454"/>
          <a:stretch>
            <a:fillRect/>
          </a:stretch>
        </p:blipFill>
        <p:spPr bwMode="auto">
          <a:xfrm>
            <a:off x="697833" y="213279"/>
            <a:ext cx="2487600" cy="130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109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6DDB3-35F8-EB8E-DB55-28B0A34E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err="1"/>
              <a:t>Reflecție</a:t>
            </a:r>
            <a:r>
              <a:rPr lang="en-US" sz="2400" dirty="0"/>
              <a:t> </a:t>
            </a:r>
            <a:r>
              <a:rPr lang="en-US" sz="2400" dirty="0" err="1"/>
              <a:t>asupra</a:t>
            </a:r>
            <a:r>
              <a:rPr lang="en-US" sz="2400" dirty="0"/>
              <a:t> </a:t>
            </a:r>
            <a:r>
              <a:rPr lang="en-US" sz="2400" dirty="0" err="1"/>
              <a:t>metodei</a:t>
            </a:r>
            <a:r>
              <a:rPr lang="en-US" sz="2400" dirty="0"/>
              <a:t> </a:t>
            </a:r>
            <a:r>
              <a:rPr lang="en-US" sz="2400" dirty="0" err="1"/>
              <a:t>utilizate</a:t>
            </a:r>
            <a:endParaRPr lang="en-US" sz="24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79CFFB-2D2A-6C27-9E09-6EB21082E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25774" y="1741132"/>
            <a:ext cx="10961425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Activitatea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desfășurată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prin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intermediul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aplicației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Wordwall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folosind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“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Roata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obiectelor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igienă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personală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”, s-a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dovedit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a fi 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metodă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atractivă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și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eficientă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de </a:t>
            </a:r>
            <a:r>
              <a:rPr lang="en-US" altLang="en-US" dirty="0" err="1">
                <a:latin typeface="+mn-lt"/>
              </a:rPr>
              <a:t>învățare</a:t>
            </a:r>
            <a:r>
              <a:rPr lang="en-US" altLang="en-US" dirty="0">
                <a:latin typeface="+mn-lt"/>
              </a:rPr>
              <a:t>. </a:t>
            </a:r>
            <a:r>
              <a:rPr lang="en-US" altLang="en-US" dirty="0" err="1">
                <a:latin typeface="+mn-lt"/>
              </a:rPr>
              <a:t>Utilizarea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mediului</a:t>
            </a:r>
            <a:r>
              <a:rPr lang="en-US" altLang="en-US" dirty="0">
                <a:latin typeface="+mn-lt"/>
              </a:rPr>
              <a:t> digital a </a:t>
            </a:r>
            <a:r>
              <a:rPr lang="en-US" altLang="en-US" dirty="0" err="1">
                <a:latin typeface="+mn-lt"/>
              </a:rPr>
              <a:t>crescut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interesul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și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implicarea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elevilor</a:t>
            </a:r>
            <a:r>
              <a:rPr lang="en-US" altLang="en-US" dirty="0">
                <a:latin typeface="+mn-lt"/>
              </a:rPr>
              <a:t>, </a:t>
            </a:r>
            <a:r>
              <a:rPr lang="en-US" altLang="en-US" dirty="0" err="1">
                <a:latin typeface="+mn-lt"/>
              </a:rPr>
              <a:t>stimulând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creativitatea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și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dorința</a:t>
            </a:r>
            <a:r>
              <a:rPr lang="en-US" altLang="en-US" dirty="0">
                <a:latin typeface="+mn-lt"/>
              </a:rPr>
              <a:t> de a </a:t>
            </a:r>
            <a:r>
              <a:rPr lang="en-US" altLang="en-US" dirty="0" err="1">
                <a:latin typeface="+mn-lt"/>
              </a:rPr>
              <a:t>participa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activ</a:t>
            </a:r>
            <a:r>
              <a:rPr lang="en-US" altLang="en-US" dirty="0">
                <a:latin typeface="+mn-lt"/>
              </a:rPr>
              <a:t> la </a:t>
            </a:r>
            <a:r>
              <a:rPr lang="en-US" altLang="en-US" dirty="0" err="1">
                <a:latin typeface="+mn-lt"/>
              </a:rPr>
              <a:t>lecție</a:t>
            </a:r>
            <a:r>
              <a:rPr lang="en-US" altLang="en-US" dirty="0">
                <a:latin typeface="+mn-lt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latin typeface="+mn-lt"/>
              </a:rPr>
              <a:t>       </a:t>
            </a:r>
            <a:r>
              <a:rPr lang="en-US" altLang="en-US" dirty="0" err="1">
                <a:latin typeface="+mn-lt"/>
              </a:rPr>
              <a:t>Activitatea</a:t>
            </a:r>
            <a:r>
              <a:rPr lang="en-US" altLang="en-US" dirty="0">
                <a:latin typeface="+mn-lt"/>
              </a:rPr>
              <a:t> a </a:t>
            </a:r>
            <a:r>
              <a:rPr lang="en-US" altLang="en-US" dirty="0" err="1">
                <a:latin typeface="+mn-lt"/>
              </a:rPr>
              <a:t>încurajat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acceptarea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și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respectul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reciproc</a:t>
            </a:r>
            <a:r>
              <a:rPr lang="en-US" altLang="en-US" dirty="0">
                <a:latin typeface="+mn-lt"/>
              </a:rPr>
              <a:t>, </a:t>
            </a:r>
            <a:r>
              <a:rPr lang="en-US" altLang="en-US" dirty="0" err="1">
                <a:latin typeface="+mn-lt"/>
              </a:rPr>
              <a:t>în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acord</a:t>
            </a:r>
            <a:r>
              <a:rPr lang="en-US" altLang="en-US" dirty="0">
                <a:latin typeface="+mn-lt"/>
              </a:rPr>
              <a:t> cu </a:t>
            </a:r>
            <a:r>
              <a:rPr lang="en-US" altLang="en-US" dirty="0" err="1">
                <a:latin typeface="+mn-lt"/>
              </a:rPr>
              <a:t>competența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generala</a:t>
            </a:r>
            <a:r>
              <a:rPr lang="en-US" altLang="en-US" dirty="0">
                <a:latin typeface="+mn-lt"/>
              </a:rPr>
              <a:t> </a:t>
            </a:r>
            <a:r>
              <a:rPr lang="en-US" altLang="en-US" dirty="0" err="1">
                <a:latin typeface="+mn-lt"/>
              </a:rPr>
              <a:t>vizată</a:t>
            </a:r>
            <a:r>
              <a:rPr lang="en-US" altLang="en-US" dirty="0">
                <a:latin typeface="+mn-lt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4" descr="Igiena personala - Obiecte de uz personal">
            <a:extLst>
              <a:ext uri="{FF2B5EF4-FFF2-40B4-BE49-F238E27FC236}">
                <a16:creationId xmlns:a16="http://schemas.microsoft.com/office/drawing/2014/main" id="{1EB70F61-08BF-B409-1CB5-FD39A4392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4" b="27454"/>
          <a:stretch>
            <a:fillRect/>
          </a:stretch>
        </p:blipFill>
        <p:spPr bwMode="auto">
          <a:xfrm>
            <a:off x="4219074" y="4602178"/>
            <a:ext cx="3240505" cy="10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360154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" id="{83D43F4A-02D5-42AD-9542-27487597C212}" vid="{14154C61-C2E2-42F2-9833-4EC39495D4C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220</Words>
  <Application>Microsoft Macintosh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Bookman Old Style</vt:lpstr>
      <vt:lpstr>Neue Haas Grotesk Text Pro</vt:lpstr>
      <vt:lpstr>Helena</vt:lpstr>
      <vt:lpstr>    IGIENA PERSONALĂ</vt:lpstr>
      <vt:lpstr>IGIENA PERSONALĂ</vt:lpstr>
      <vt:lpstr>Reflecție asupra metodei utilizate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mornea cristina</dc:creator>
  <cp:lastModifiedBy>mornea cristina</cp:lastModifiedBy>
  <cp:revision>6</cp:revision>
  <dcterms:created xsi:type="dcterms:W3CDTF">2025-10-07T11:26:49Z</dcterms:created>
  <dcterms:modified xsi:type="dcterms:W3CDTF">2025-10-07T13:25:24Z</dcterms:modified>
</cp:coreProperties>
</file>