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56" r:id="rId4"/>
    <p:sldId id="261" r:id="rId5"/>
    <p:sldId id="257" r:id="rId6"/>
    <p:sldId id="262" r:id="rId7"/>
    <p:sldId id="2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5" d="100"/>
          <a:sy n="45" d="100"/>
        </p:scale>
        <p:origin x="34"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D14C5-FAF5-DBD2-7FB0-9A95D17C71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2CEDD8-2256-BF70-293D-D721231DF0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79891C-AC66-1678-6E65-1B378629CA82}"/>
              </a:ext>
            </a:extLst>
          </p:cNvPr>
          <p:cNvSpPr>
            <a:spLocks noGrp="1"/>
          </p:cNvSpPr>
          <p:nvPr>
            <p:ph type="dt" sz="half" idx="10"/>
          </p:nvPr>
        </p:nvSpPr>
        <p:spPr/>
        <p:txBody>
          <a:bodyPr/>
          <a:lstStyle/>
          <a:p>
            <a:fld id="{C99BFFC9-D19C-418C-ABCB-BBC128759633}" type="datetimeFigureOut">
              <a:rPr lang="en-US" smtClean="0"/>
              <a:t>12/17/2025</a:t>
            </a:fld>
            <a:endParaRPr lang="en-US"/>
          </a:p>
        </p:txBody>
      </p:sp>
      <p:sp>
        <p:nvSpPr>
          <p:cNvPr id="5" name="Footer Placeholder 4">
            <a:extLst>
              <a:ext uri="{FF2B5EF4-FFF2-40B4-BE49-F238E27FC236}">
                <a16:creationId xmlns:a16="http://schemas.microsoft.com/office/drawing/2014/main" id="{8A06E17D-509E-E0FC-D026-8324D351C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11AD9-AD90-A7D9-BCC2-A7AA4FE4F8FB}"/>
              </a:ext>
            </a:extLst>
          </p:cNvPr>
          <p:cNvSpPr>
            <a:spLocks noGrp="1"/>
          </p:cNvSpPr>
          <p:nvPr>
            <p:ph type="sldNum" sz="quarter" idx="12"/>
          </p:nvPr>
        </p:nvSpPr>
        <p:spPr/>
        <p:txBody>
          <a:bodyPr/>
          <a:lstStyle/>
          <a:p>
            <a:fld id="{1B092AC5-A2B1-415F-B703-8EFE4C44CEC0}" type="slidenum">
              <a:rPr lang="en-US" smtClean="0"/>
              <a:t>‹#›</a:t>
            </a:fld>
            <a:endParaRPr lang="en-US"/>
          </a:p>
        </p:txBody>
      </p:sp>
    </p:spTree>
    <p:extLst>
      <p:ext uri="{BB962C8B-B14F-4D97-AF65-F5344CB8AC3E}">
        <p14:creationId xmlns:p14="http://schemas.microsoft.com/office/powerpoint/2010/main" val="3349723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E14A6-3956-6C3F-07CC-BE4DD1C046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827E46-C092-4363-2068-88DC6705C4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8EA25-E06A-A3B6-1CD2-2A9CAA91E2BE}"/>
              </a:ext>
            </a:extLst>
          </p:cNvPr>
          <p:cNvSpPr>
            <a:spLocks noGrp="1"/>
          </p:cNvSpPr>
          <p:nvPr>
            <p:ph type="dt" sz="half" idx="10"/>
          </p:nvPr>
        </p:nvSpPr>
        <p:spPr/>
        <p:txBody>
          <a:bodyPr/>
          <a:lstStyle/>
          <a:p>
            <a:fld id="{C99BFFC9-D19C-418C-ABCB-BBC128759633}" type="datetimeFigureOut">
              <a:rPr lang="en-US" smtClean="0"/>
              <a:t>12/17/2025</a:t>
            </a:fld>
            <a:endParaRPr lang="en-US"/>
          </a:p>
        </p:txBody>
      </p:sp>
      <p:sp>
        <p:nvSpPr>
          <p:cNvPr id="5" name="Footer Placeholder 4">
            <a:extLst>
              <a:ext uri="{FF2B5EF4-FFF2-40B4-BE49-F238E27FC236}">
                <a16:creationId xmlns:a16="http://schemas.microsoft.com/office/drawing/2014/main" id="{2B3B43D4-E6AA-EB0A-05BF-977B65A61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6D7F9-A61D-9563-384B-0E0B041A9263}"/>
              </a:ext>
            </a:extLst>
          </p:cNvPr>
          <p:cNvSpPr>
            <a:spLocks noGrp="1"/>
          </p:cNvSpPr>
          <p:nvPr>
            <p:ph type="sldNum" sz="quarter" idx="12"/>
          </p:nvPr>
        </p:nvSpPr>
        <p:spPr/>
        <p:txBody>
          <a:bodyPr/>
          <a:lstStyle/>
          <a:p>
            <a:fld id="{1B092AC5-A2B1-415F-B703-8EFE4C44CEC0}" type="slidenum">
              <a:rPr lang="en-US" smtClean="0"/>
              <a:t>‹#›</a:t>
            </a:fld>
            <a:endParaRPr lang="en-US"/>
          </a:p>
        </p:txBody>
      </p:sp>
    </p:spTree>
    <p:extLst>
      <p:ext uri="{BB962C8B-B14F-4D97-AF65-F5344CB8AC3E}">
        <p14:creationId xmlns:p14="http://schemas.microsoft.com/office/powerpoint/2010/main" val="1686280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92712-6CD3-5C8F-BF75-8C34569CBD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EE8388-8E26-3784-90F6-90DF126C58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77880-8B8E-BADE-9A97-E68F93EB74F3}"/>
              </a:ext>
            </a:extLst>
          </p:cNvPr>
          <p:cNvSpPr>
            <a:spLocks noGrp="1"/>
          </p:cNvSpPr>
          <p:nvPr>
            <p:ph type="dt" sz="half" idx="10"/>
          </p:nvPr>
        </p:nvSpPr>
        <p:spPr/>
        <p:txBody>
          <a:bodyPr/>
          <a:lstStyle/>
          <a:p>
            <a:fld id="{C99BFFC9-D19C-418C-ABCB-BBC128759633}" type="datetimeFigureOut">
              <a:rPr lang="en-US" smtClean="0"/>
              <a:t>12/17/2025</a:t>
            </a:fld>
            <a:endParaRPr lang="en-US"/>
          </a:p>
        </p:txBody>
      </p:sp>
      <p:sp>
        <p:nvSpPr>
          <p:cNvPr id="5" name="Footer Placeholder 4">
            <a:extLst>
              <a:ext uri="{FF2B5EF4-FFF2-40B4-BE49-F238E27FC236}">
                <a16:creationId xmlns:a16="http://schemas.microsoft.com/office/drawing/2014/main" id="{206A4B39-4F44-FF1C-79EB-43163DD799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E75AE-CB63-C8B1-7EE3-322938F9BF40}"/>
              </a:ext>
            </a:extLst>
          </p:cNvPr>
          <p:cNvSpPr>
            <a:spLocks noGrp="1"/>
          </p:cNvSpPr>
          <p:nvPr>
            <p:ph type="sldNum" sz="quarter" idx="12"/>
          </p:nvPr>
        </p:nvSpPr>
        <p:spPr/>
        <p:txBody>
          <a:bodyPr/>
          <a:lstStyle/>
          <a:p>
            <a:fld id="{1B092AC5-A2B1-415F-B703-8EFE4C44CEC0}" type="slidenum">
              <a:rPr lang="en-US" smtClean="0"/>
              <a:t>‹#›</a:t>
            </a:fld>
            <a:endParaRPr lang="en-US"/>
          </a:p>
        </p:txBody>
      </p:sp>
    </p:spTree>
    <p:extLst>
      <p:ext uri="{BB962C8B-B14F-4D97-AF65-F5344CB8AC3E}">
        <p14:creationId xmlns:p14="http://schemas.microsoft.com/office/powerpoint/2010/main" val="2274920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F77FC-7E19-6A2A-ADCB-DCBD7A87F6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C08ACD-1351-75A9-69E0-07BB711E34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324BE-241C-11C5-FD55-04BF8FDB0EDA}"/>
              </a:ext>
            </a:extLst>
          </p:cNvPr>
          <p:cNvSpPr>
            <a:spLocks noGrp="1"/>
          </p:cNvSpPr>
          <p:nvPr>
            <p:ph type="dt" sz="half" idx="10"/>
          </p:nvPr>
        </p:nvSpPr>
        <p:spPr/>
        <p:txBody>
          <a:bodyPr/>
          <a:lstStyle/>
          <a:p>
            <a:fld id="{C99BFFC9-D19C-418C-ABCB-BBC128759633}" type="datetimeFigureOut">
              <a:rPr lang="en-US" smtClean="0"/>
              <a:t>12/17/2025</a:t>
            </a:fld>
            <a:endParaRPr lang="en-US"/>
          </a:p>
        </p:txBody>
      </p:sp>
      <p:sp>
        <p:nvSpPr>
          <p:cNvPr id="5" name="Footer Placeholder 4">
            <a:extLst>
              <a:ext uri="{FF2B5EF4-FFF2-40B4-BE49-F238E27FC236}">
                <a16:creationId xmlns:a16="http://schemas.microsoft.com/office/drawing/2014/main" id="{D8F95DDF-3230-30AB-FD76-888F215A2D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D87BB9-04C2-822A-954D-DDCFFBB058A0}"/>
              </a:ext>
            </a:extLst>
          </p:cNvPr>
          <p:cNvSpPr>
            <a:spLocks noGrp="1"/>
          </p:cNvSpPr>
          <p:nvPr>
            <p:ph type="sldNum" sz="quarter" idx="12"/>
          </p:nvPr>
        </p:nvSpPr>
        <p:spPr/>
        <p:txBody>
          <a:bodyPr/>
          <a:lstStyle/>
          <a:p>
            <a:fld id="{1B092AC5-A2B1-415F-B703-8EFE4C44CEC0}" type="slidenum">
              <a:rPr lang="en-US" smtClean="0"/>
              <a:t>‹#›</a:t>
            </a:fld>
            <a:endParaRPr lang="en-US"/>
          </a:p>
        </p:txBody>
      </p:sp>
    </p:spTree>
    <p:extLst>
      <p:ext uri="{BB962C8B-B14F-4D97-AF65-F5344CB8AC3E}">
        <p14:creationId xmlns:p14="http://schemas.microsoft.com/office/powerpoint/2010/main" val="2035948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E1F26-FB1B-1CD8-040C-8678875645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F9C23E-7B0F-2EB8-730A-4387BA5CFE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75629B-4C7F-69DD-1E0C-CDC7490F5CC2}"/>
              </a:ext>
            </a:extLst>
          </p:cNvPr>
          <p:cNvSpPr>
            <a:spLocks noGrp="1"/>
          </p:cNvSpPr>
          <p:nvPr>
            <p:ph type="dt" sz="half" idx="10"/>
          </p:nvPr>
        </p:nvSpPr>
        <p:spPr/>
        <p:txBody>
          <a:bodyPr/>
          <a:lstStyle/>
          <a:p>
            <a:fld id="{C99BFFC9-D19C-418C-ABCB-BBC128759633}" type="datetimeFigureOut">
              <a:rPr lang="en-US" smtClean="0"/>
              <a:t>12/17/2025</a:t>
            </a:fld>
            <a:endParaRPr lang="en-US"/>
          </a:p>
        </p:txBody>
      </p:sp>
      <p:sp>
        <p:nvSpPr>
          <p:cNvPr id="5" name="Footer Placeholder 4">
            <a:extLst>
              <a:ext uri="{FF2B5EF4-FFF2-40B4-BE49-F238E27FC236}">
                <a16:creationId xmlns:a16="http://schemas.microsoft.com/office/drawing/2014/main" id="{C73E7A19-E8C0-CAE4-1553-33092A9D10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88F60-9FD2-0F11-A82E-6E9F565433ED}"/>
              </a:ext>
            </a:extLst>
          </p:cNvPr>
          <p:cNvSpPr>
            <a:spLocks noGrp="1"/>
          </p:cNvSpPr>
          <p:nvPr>
            <p:ph type="sldNum" sz="quarter" idx="12"/>
          </p:nvPr>
        </p:nvSpPr>
        <p:spPr/>
        <p:txBody>
          <a:bodyPr/>
          <a:lstStyle/>
          <a:p>
            <a:fld id="{1B092AC5-A2B1-415F-B703-8EFE4C44CEC0}" type="slidenum">
              <a:rPr lang="en-US" smtClean="0"/>
              <a:t>‹#›</a:t>
            </a:fld>
            <a:endParaRPr lang="en-US"/>
          </a:p>
        </p:txBody>
      </p:sp>
    </p:spTree>
    <p:extLst>
      <p:ext uri="{BB962C8B-B14F-4D97-AF65-F5344CB8AC3E}">
        <p14:creationId xmlns:p14="http://schemas.microsoft.com/office/powerpoint/2010/main" val="474097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5268C-7ED2-BBD3-4A6C-AE6A8E9BD1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170C41-7DA3-F887-C383-F4197629D4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80EC63-51D2-0284-36F5-8248FC4DA5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BD5304-60DA-EF6B-CB93-6EA52C2DE0D7}"/>
              </a:ext>
            </a:extLst>
          </p:cNvPr>
          <p:cNvSpPr>
            <a:spLocks noGrp="1"/>
          </p:cNvSpPr>
          <p:nvPr>
            <p:ph type="dt" sz="half" idx="10"/>
          </p:nvPr>
        </p:nvSpPr>
        <p:spPr/>
        <p:txBody>
          <a:bodyPr/>
          <a:lstStyle/>
          <a:p>
            <a:fld id="{C99BFFC9-D19C-418C-ABCB-BBC128759633}" type="datetimeFigureOut">
              <a:rPr lang="en-US" smtClean="0"/>
              <a:t>12/17/2025</a:t>
            </a:fld>
            <a:endParaRPr lang="en-US"/>
          </a:p>
        </p:txBody>
      </p:sp>
      <p:sp>
        <p:nvSpPr>
          <p:cNvPr id="6" name="Footer Placeholder 5">
            <a:extLst>
              <a:ext uri="{FF2B5EF4-FFF2-40B4-BE49-F238E27FC236}">
                <a16:creationId xmlns:a16="http://schemas.microsoft.com/office/drawing/2014/main" id="{4371847A-A565-8CC3-2AFA-521CF3DBEA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29365-3F7C-02D4-9B8C-0E6B6E401A0A}"/>
              </a:ext>
            </a:extLst>
          </p:cNvPr>
          <p:cNvSpPr>
            <a:spLocks noGrp="1"/>
          </p:cNvSpPr>
          <p:nvPr>
            <p:ph type="sldNum" sz="quarter" idx="12"/>
          </p:nvPr>
        </p:nvSpPr>
        <p:spPr/>
        <p:txBody>
          <a:bodyPr/>
          <a:lstStyle/>
          <a:p>
            <a:fld id="{1B092AC5-A2B1-415F-B703-8EFE4C44CEC0}" type="slidenum">
              <a:rPr lang="en-US" smtClean="0"/>
              <a:t>‹#›</a:t>
            </a:fld>
            <a:endParaRPr lang="en-US"/>
          </a:p>
        </p:txBody>
      </p:sp>
    </p:spTree>
    <p:extLst>
      <p:ext uri="{BB962C8B-B14F-4D97-AF65-F5344CB8AC3E}">
        <p14:creationId xmlns:p14="http://schemas.microsoft.com/office/powerpoint/2010/main" val="2505133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BF385-0C10-07DC-C4E7-E566C4EE93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024165-6E9B-C4DF-E932-A74554C7AA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8BEFB8-CACC-DDF2-0457-F5983551A0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97FC51-979D-FA4B-EEB4-CD083E6473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FC55E4-5855-3202-7580-6289B24ACD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81A5F1-F933-ABD9-3050-E693DCA5F63C}"/>
              </a:ext>
            </a:extLst>
          </p:cNvPr>
          <p:cNvSpPr>
            <a:spLocks noGrp="1"/>
          </p:cNvSpPr>
          <p:nvPr>
            <p:ph type="dt" sz="half" idx="10"/>
          </p:nvPr>
        </p:nvSpPr>
        <p:spPr/>
        <p:txBody>
          <a:bodyPr/>
          <a:lstStyle/>
          <a:p>
            <a:fld id="{C99BFFC9-D19C-418C-ABCB-BBC128759633}" type="datetimeFigureOut">
              <a:rPr lang="en-US" smtClean="0"/>
              <a:t>12/17/2025</a:t>
            </a:fld>
            <a:endParaRPr lang="en-US"/>
          </a:p>
        </p:txBody>
      </p:sp>
      <p:sp>
        <p:nvSpPr>
          <p:cNvPr id="8" name="Footer Placeholder 7">
            <a:extLst>
              <a:ext uri="{FF2B5EF4-FFF2-40B4-BE49-F238E27FC236}">
                <a16:creationId xmlns:a16="http://schemas.microsoft.com/office/drawing/2014/main" id="{7C2595A1-9C43-BDF6-8CC2-5D74F6B068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CAF827-AF9A-D104-725B-618824305376}"/>
              </a:ext>
            </a:extLst>
          </p:cNvPr>
          <p:cNvSpPr>
            <a:spLocks noGrp="1"/>
          </p:cNvSpPr>
          <p:nvPr>
            <p:ph type="sldNum" sz="quarter" idx="12"/>
          </p:nvPr>
        </p:nvSpPr>
        <p:spPr/>
        <p:txBody>
          <a:bodyPr/>
          <a:lstStyle/>
          <a:p>
            <a:fld id="{1B092AC5-A2B1-415F-B703-8EFE4C44CEC0}" type="slidenum">
              <a:rPr lang="en-US" smtClean="0"/>
              <a:t>‹#›</a:t>
            </a:fld>
            <a:endParaRPr lang="en-US"/>
          </a:p>
        </p:txBody>
      </p:sp>
    </p:spTree>
    <p:extLst>
      <p:ext uri="{BB962C8B-B14F-4D97-AF65-F5344CB8AC3E}">
        <p14:creationId xmlns:p14="http://schemas.microsoft.com/office/powerpoint/2010/main" val="3090435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C3C89-38CA-1CD7-2374-A31A6DF0F3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8853C-EB34-8F75-D661-7B38C48A933C}"/>
              </a:ext>
            </a:extLst>
          </p:cNvPr>
          <p:cNvSpPr>
            <a:spLocks noGrp="1"/>
          </p:cNvSpPr>
          <p:nvPr>
            <p:ph type="dt" sz="half" idx="10"/>
          </p:nvPr>
        </p:nvSpPr>
        <p:spPr/>
        <p:txBody>
          <a:bodyPr/>
          <a:lstStyle/>
          <a:p>
            <a:fld id="{C99BFFC9-D19C-418C-ABCB-BBC128759633}" type="datetimeFigureOut">
              <a:rPr lang="en-US" smtClean="0"/>
              <a:t>12/17/2025</a:t>
            </a:fld>
            <a:endParaRPr lang="en-US"/>
          </a:p>
        </p:txBody>
      </p:sp>
      <p:sp>
        <p:nvSpPr>
          <p:cNvPr id="4" name="Footer Placeholder 3">
            <a:extLst>
              <a:ext uri="{FF2B5EF4-FFF2-40B4-BE49-F238E27FC236}">
                <a16:creationId xmlns:a16="http://schemas.microsoft.com/office/drawing/2014/main" id="{4A4EBE5E-E9DB-28D2-D9A3-58ABBD6B9E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F9D492-72C7-C83A-89E3-B7E14951EC43}"/>
              </a:ext>
            </a:extLst>
          </p:cNvPr>
          <p:cNvSpPr>
            <a:spLocks noGrp="1"/>
          </p:cNvSpPr>
          <p:nvPr>
            <p:ph type="sldNum" sz="quarter" idx="12"/>
          </p:nvPr>
        </p:nvSpPr>
        <p:spPr/>
        <p:txBody>
          <a:bodyPr/>
          <a:lstStyle/>
          <a:p>
            <a:fld id="{1B092AC5-A2B1-415F-B703-8EFE4C44CEC0}" type="slidenum">
              <a:rPr lang="en-US" smtClean="0"/>
              <a:t>‹#›</a:t>
            </a:fld>
            <a:endParaRPr lang="en-US"/>
          </a:p>
        </p:txBody>
      </p:sp>
    </p:spTree>
    <p:extLst>
      <p:ext uri="{BB962C8B-B14F-4D97-AF65-F5344CB8AC3E}">
        <p14:creationId xmlns:p14="http://schemas.microsoft.com/office/powerpoint/2010/main" val="841956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5BB021-AE3A-C073-EBC7-09EE326C56A6}"/>
              </a:ext>
            </a:extLst>
          </p:cNvPr>
          <p:cNvSpPr>
            <a:spLocks noGrp="1"/>
          </p:cNvSpPr>
          <p:nvPr>
            <p:ph type="dt" sz="half" idx="10"/>
          </p:nvPr>
        </p:nvSpPr>
        <p:spPr/>
        <p:txBody>
          <a:bodyPr/>
          <a:lstStyle/>
          <a:p>
            <a:fld id="{C99BFFC9-D19C-418C-ABCB-BBC128759633}" type="datetimeFigureOut">
              <a:rPr lang="en-US" smtClean="0"/>
              <a:t>12/17/2025</a:t>
            </a:fld>
            <a:endParaRPr lang="en-US"/>
          </a:p>
        </p:txBody>
      </p:sp>
      <p:sp>
        <p:nvSpPr>
          <p:cNvPr id="3" name="Footer Placeholder 2">
            <a:extLst>
              <a:ext uri="{FF2B5EF4-FFF2-40B4-BE49-F238E27FC236}">
                <a16:creationId xmlns:a16="http://schemas.microsoft.com/office/drawing/2014/main" id="{F10A26E2-CC41-0DDB-CDD9-362A3913D7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7040FB-9E61-0A8E-FB7E-93F8E03EF715}"/>
              </a:ext>
            </a:extLst>
          </p:cNvPr>
          <p:cNvSpPr>
            <a:spLocks noGrp="1"/>
          </p:cNvSpPr>
          <p:nvPr>
            <p:ph type="sldNum" sz="quarter" idx="12"/>
          </p:nvPr>
        </p:nvSpPr>
        <p:spPr/>
        <p:txBody>
          <a:bodyPr/>
          <a:lstStyle/>
          <a:p>
            <a:fld id="{1B092AC5-A2B1-415F-B703-8EFE4C44CEC0}" type="slidenum">
              <a:rPr lang="en-US" smtClean="0"/>
              <a:t>‹#›</a:t>
            </a:fld>
            <a:endParaRPr lang="en-US"/>
          </a:p>
        </p:txBody>
      </p:sp>
    </p:spTree>
    <p:extLst>
      <p:ext uri="{BB962C8B-B14F-4D97-AF65-F5344CB8AC3E}">
        <p14:creationId xmlns:p14="http://schemas.microsoft.com/office/powerpoint/2010/main" val="2582051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F2313-CA4A-F518-6E80-6C0EFFCB43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1DF688-DD35-80BE-27AF-DBD312C01B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47303C-FCE4-AE23-CC35-E270724760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302024-CDD3-7860-33CA-6172B16844C2}"/>
              </a:ext>
            </a:extLst>
          </p:cNvPr>
          <p:cNvSpPr>
            <a:spLocks noGrp="1"/>
          </p:cNvSpPr>
          <p:nvPr>
            <p:ph type="dt" sz="half" idx="10"/>
          </p:nvPr>
        </p:nvSpPr>
        <p:spPr/>
        <p:txBody>
          <a:bodyPr/>
          <a:lstStyle/>
          <a:p>
            <a:fld id="{C99BFFC9-D19C-418C-ABCB-BBC128759633}" type="datetimeFigureOut">
              <a:rPr lang="en-US" smtClean="0"/>
              <a:t>12/17/2025</a:t>
            </a:fld>
            <a:endParaRPr lang="en-US"/>
          </a:p>
        </p:txBody>
      </p:sp>
      <p:sp>
        <p:nvSpPr>
          <p:cNvPr id="6" name="Footer Placeholder 5">
            <a:extLst>
              <a:ext uri="{FF2B5EF4-FFF2-40B4-BE49-F238E27FC236}">
                <a16:creationId xmlns:a16="http://schemas.microsoft.com/office/drawing/2014/main" id="{C3F440A7-0D98-2BF7-8435-52AC0EFF0E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E5323A-4AEB-EB69-3154-793221011C91}"/>
              </a:ext>
            </a:extLst>
          </p:cNvPr>
          <p:cNvSpPr>
            <a:spLocks noGrp="1"/>
          </p:cNvSpPr>
          <p:nvPr>
            <p:ph type="sldNum" sz="quarter" idx="12"/>
          </p:nvPr>
        </p:nvSpPr>
        <p:spPr/>
        <p:txBody>
          <a:bodyPr/>
          <a:lstStyle/>
          <a:p>
            <a:fld id="{1B092AC5-A2B1-415F-B703-8EFE4C44CEC0}" type="slidenum">
              <a:rPr lang="en-US" smtClean="0"/>
              <a:t>‹#›</a:t>
            </a:fld>
            <a:endParaRPr lang="en-US"/>
          </a:p>
        </p:txBody>
      </p:sp>
    </p:spTree>
    <p:extLst>
      <p:ext uri="{BB962C8B-B14F-4D97-AF65-F5344CB8AC3E}">
        <p14:creationId xmlns:p14="http://schemas.microsoft.com/office/powerpoint/2010/main" val="310631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09D95-8CF7-1EF6-8CD5-88430EB438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B65E1C-BA28-0A1E-2D0C-53C9162CEA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8A428A-C522-8F9C-DB58-F701AB35E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4B6EAE-D8D2-B992-41F0-5671336FA32E}"/>
              </a:ext>
            </a:extLst>
          </p:cNvPr>
          <p:cNvSpPr>
            <a:spLocks noGrp="1"/>
          </p:cNvSpPr>
          <p:nvPr>
            <p:ph type="dt" sz="half" idx="10"/>
          </p:nvPr>
        </p:nvSpPr>
        <p:spPr/>
        <p:txBody>
          <a:bodyPr/>
          <a:lstStyle/>
          <a:p>
            <a:fld id="{C99BFFC9-D19C-418C-ABCB-BBC128759633}" type="datetimeFigureOut">
              <a:rPr lang="en-US" smtClean="0"/>
              <a:t>12/17/2025</a:t>
            </a:fld>
            <a:endParaRPr lang="en-US"/>
          </a:p>
        </p:txBody>
      </p:sp>
      <p:sp>
        <p:nvSpPr>
          <p:cNvPr id="6" name="Footer Placeholder 5">
            <a:extLst>
              <a:ext uri="{FF2B5EF4-FFF2-40B4-BE49-F238E27FC236}">
                <a16:creationId xmlns:a16="http://schemas.microsoft.com/office/drawing/2014/main" id="{85991DE8-B1F0-5234-508D-05F5486B33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4D826E-5EE5-8083-9753-6BBF04E945B7}"/>
              </a:ext>
            </a:extLst>
          </p:cNvPr>
          <p:cNvSpPr>
            <a:spLocks noGrp="1"/>
          </p:cNvSpPr>
          <p:nvPr>
            <p:ph type="sldNum" sz="quarter" idx="12"/>
          </p:nvPr>
        </p:nvSpPr>
        <p:spPr/>
        <p:txBody>
          <a:bodyPr/>
          <a:lstStyle/>
          <a:p>
            <a:fld id="{1B092AC5-A2B1-415F-B703-8EFE4C44CEC0}" type="slidenum">
              <a:rPr lang="en-US" smtClean="0"/>
              <a:t>‹#›</a:t>
            </a:fld>
            <a:endParaRPr lang="en-US"/>
          </a:p>
        </p:txBody>
      </p:sp>
    </p:spTree>
    <p:extLst>
      <p:ext uri="{BB962C8B-B14F-4D97-AF65-F5344CB8AC3E}">
        <p14:creationId xmlns:p14="http://schemas.microsoft.com/office/powerpoint/2010/main" val="3660163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86C764-48A1-040A-B2EB-FF4F0D783E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B3F380-D68D-50FD-3A49-415E43BC0A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CA6563-AE44-89EB-0A54-29B127E96C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9BFFC9-D19C-418C-ABCB-BBC128759633}" type="datetimeFigureOut">
              <a:rPr lang="en-US" smtClean="0"/>
              <a:t>12/17/2025</a:t>
            </a:fld>
            <a:endParaRPr lang="en-US"/>
          </a:p>
        </p:txBody>
      </p:sp>
      <p:sp>
        <p:nvSpPr>
          <p:cNvPr id="5" name="Footer Placeholder 4">
            <a:extLst>
              <a:ext uri="{FF2B5EF4-FFF2-40B4-BE49-F238E27FC236}">
                <a16:creationId xmlns:a16="http://schemas.microsoft.com/office/drawing/2014/main" id="{1EA4A729-C12B-6FF9-074F-AED38462D5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0D6046-7568-2B2B-C966-3C738728C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092AC5-A2B1-415F-B703-8EFE4C44CEC0}" type="slidenum">
              <a:rPr lang="en-US" smtClean="0"/>
              <a:t>‹#›</a:t>
            </a:fld>
            <a:endParaRPr lang="en-US"/>
          </a:p>
        </p:txBody>
      </p:sp>
    </p:spTree>
    <p:extLst>
      <p:ext uri="{BB962C8B-B14F-4D97-AF65-F5344CB8AC3E}">
        <p14:creationId xmlns:p14="http://schemas.microsoft.com/office/powerpoint/2010/main" val="1525779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86610-6940-0647-2B59-013C8316A73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D9026BD-C1AB-8A29-299E-1EBBD67D2DD4}"/>
              </a:ext>
            </a:extLst>
          </p:cNvPr>
          <p:cNvSpPr txBox="1"/>
          <p:nvPr/>
        </p:nvSpPr>
        <p:spPr>
          <a:xfrm>
            <a:off x="904461" y="79512"/>
            <a:ext cx="10555356" cy="6151877"/>
          </a:xfrm>
          <a:prstGeom prst="rect">
            <a:avLst/>
          </a:prstGeom>
          <a:noFill/>
        </p:spPr>
        <p:txBody>
          <a:bodyPr wrap="square">
            <a:spAutoFit/>
          </a:bodyPr>
          <a:lstStyle/>
          <a:p>
            <a:pPr algn="ctr">
              <a:lnSpc>
                <a:spcPct val="115000"/>
              </a:lnSpc>
              <a:spcAft>
                <a:spcPts val="800"/>
              </a:spcAft>
              <a:buNone/>
            </a:pPr>
            <a:r>
              <a:rPr lang="ro-RO" sz="9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Mama veșniciei</a:t>
            </a:r>
          </a:p>
          <a:p>
            <a:pPr algn="ctr">
              <a:lnSpc>
                <a:spcPct val="115000"/>
              </a:lnSpc>
              <a:spcAft>
                <a:spcPts val="800"/>
              </a:spcAft>
              <a:buNone/>
            </a:pPr>
            <a:endParaRPr lang="ro-RO" sz="44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buNone/>
            </a:pPr>
            <a:endParaRPr lang="ro-RO" sz="44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buNone/>
            </a:pPr>
            <a:endParaRPr lang="ro-RO" sz="44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buNone/>
            </a:pPr>
            <a:endParaRPr lang="ro-RO" sz="4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800"/>
              </a:spcAft>
              <a:buNone/>
            </a:pPr>
            <a:r>
              <a:rPr lang="ro-RO" sz="24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t>-septembrie 2025  </a:t>
            </a:r>
            <a:r>
              <a:rPr lang="ro-RO" sz="44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ro-RO" sz="4400" i="1"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t>MariA</a:t>
            </a:r>
            <a:endParaRPr lang="en-US" sz="4400" i="1"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C24C0B3F-4FC4-EC89-A087-1F5178A11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592" y="1689652"/>
            <a:ext cx="4760843" cy="4760843"/>
          </a:xfrm>
          <a:prstGeom prst="ellipse">
            <a:avLst/>
          </a:prstGeom>
          <a:ln>
            <a:noFill/>
          </a:ln>
          <a:effectLst>
            <a:softEdge rad="112500"/>
          </a:effectLst>
        </p:spPr>
      </p:pic>
    </p:spTree>
    <p:extLst>
      <p:ext uri="{BB962C8B-B14F-4D97-AF65-F5344CB8AC3E}">
        <p14:creationId xmlns:p14="http://schemas.microsoft.com/office/powerpoint/2010/main" val="2953893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0929E-183F-9B5F-A60C-D1EC04FDBE5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672022B-2381-35D4-3447-454442661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0078" y="0"/>
            <a:ext cx="6858000" cy="6858000"/>
          </a:xfrm>
          <a:prstGeom prst="rect">
            <a:avLst/>
          </a:prstGeom>
        </p:spPr>
      </p:pic>
      <p:sp>
        <p:nvSpPr>
          <p:cNvPr id="3" name="TextBox 2">
            <a:extLst>
              <a:ext uri="{FF2B5EF4-FFF2-40B4-BE49-F238E27FC236}">
                <a16:creationId xmlns:a16="http://schemas.microsoft.com/office/drawing/2014/main" id="{902F1721-3FB6-558B-35CC-19A33B4DA421}"/>
              </a:ext>
            </a:extLst>
          </p:cNvPr>
          <p:cNvSpPr txBox="1"/>
          <p:nvPr/>
        </p:nvSpPr>
        <p:spPr>
          <a:xfrm>
            <a:off x="457201" y="367748"/>
            <a:ext cx="4784034" cy="5722207"/>
          </a:xfrm>
          <a:prstGeom prst="rect">
            <a:avLst/>
          </a:prstGeom>
          <a:noFill/>
        </p:spPr>
        <p:txBody>
          <a:bodyPr wrap="square">
            <a:spAutoFit/>
          </a:bodyPr>
          <a:lstStyle/>
          <a:p>
            <a:pPr indent="457200" algn="just">
              <a:lnSpc>
                <a:spcPct val="115000"/>
              </a:lnSpc>
              <a:spcAft>
                <a:spcPts val="800"/>
              </a:spcAft>
              <a:buNone/>
            </a:pPr>
            <a:r>
              <a:rPr lang="ro-RO" sz="3200" kern="100" dirty="0">
                <a:effectLst/>
                <a:latin typeface="Calibri" panose="020F0502020204030204" pitchFamily="34" charset="0"/>
                <a:ea typeface="Calibri" panose="020F0502020204030204" pitchFamily="34" charset="0"/>
                <a:cs typeface="Times New Roman" panose="02020603050405020304" pitchFamily="18" charset="0"/>
              </a:rPr>
              <a:t>Copilași din toată lumea, lângă voi se află întotdeauna cea care vă dăruiește iubirea sa și îngrijirea, zi de zi, cea care vă îmbrățișează oricând aveți nevoie, care vă leagănă, vă mângâie și vă protejează de tot ce-i rău: mama.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5611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2A9540-04F4-0238-1DE3-3CCD2907E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19" name="TextBox 18">
            <a:extLst>
              <a:ext uri="{FF2B5EF4-FFF2-40B4-BE49-F238E27FC236}">
                <a16:creationId xmlns:a16="http://schemas.microsoft.com/office/drawing/2014/main" id="{9167DB89-39FA-CA67-832D-6F5C2000EA06}"/>
              </a:ext>
            </a:extLst>
          </p:cNvPr>
          <p:cNvSpPr txBox="1"/>
          <p:nvPr/>
        </p:nvSpPr>
        <p:spPr>
          <a:xfrm>
            <a:off x="6987207" y="424267"/>
            <a:ext cx="4989445" cy="6009466"/>
          </a:xfrm>
          <a:prstGeom prst="rect">
            <a:avLst/>
          </a:prstGeom>
          <a:noFill/>
        </p:spPr>
        <p:txBody>
          <a:bodyPr wrap="square">
            <a:spAutoFit/>
          </a:bodyPr>
          <a:lstStyle/>
          <a:p>
            <a:pPr indent="457200" algn="just">
              <a:lnSpc>
                <a:spcPct val="115000"/>
              </a:lnSpc>
              <a:spcAft>
                <a:spcPts val="800"/>
              </a:spcAft>
              <a:buNone/>
            </a:pPr>
            <a:r>
              <a:rPr lang="ro-RO" sz="2800" kern="100" dirty="0">
                <a:effectLst/>
                <a:latin typeface="Calibri" panose="020F0502020204030204" pitchFamily="34" charset="0"/>
                <a:ea typeface="Calibri" panose="020F0502020204030204" pitchFamily="34" charset="0"/>
                <a:cs typeface="Times New Roman" panose="02020603050405020304" pitchFamily="18" charset="0"/>
              </a:rPr>
              <a:t>În vremurile de demult, când Creatorul a îngăduit  apariția  primilor  oameni,  Ada și Eva, ei nu au avut mamă și nu au avut tată la fel ca noi. Tatăl lor era Tatăl întregii creații, Tatăl veșniciei, Dumnezeu Tatăl Cel mare, Bun, Puternic și Atotcunoscător. Iubirea și protecția Sa cei doi, Adam și Eva, o simțeau în fiecare colț al lumii în care se aflau.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5233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BBF13-6C26-343D-66BA-B87F0D124B7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C2FEB1CC-B229-4C2A-4A54-6D914346044B}"/>
              </a:ext>
            </a:extLst>
          </p:cNvPr>
          <p:cNvPicPr>
            <a:picLocks noChangeAspect="1"/>
          </p:cNvPicPr>
          <p:nvPr/>
        </p:nvPicPr>
        <p:blipFill>
          <a:blip r:embed="rId2">
            <a:extLst>
              <a:ext uri="{28A0092B-C50C-407E-A947-70E740481C1C}">
                <a14:useLocalDpi xmlns:a14="http://schemas.microsoft.com/office/drawing/2010/main" val="0"/>
              </a:ext>
            </a:extLst>
          </a:blip>
          <a:srcRect b="22609"/>
          <a:stretch>
            <a:fillRect/>
          </a:stretch>
        </p:blipFill>
        <p:spPr>
          <a:xfrm>
            <a:off x="3269974" y="-46873"/>
            <a:ext cx="8922026" cy="6904873"/>
          </a:xfrm>
          <a:prstGeom prst="rect">
            <a:avLst/>
          </a:prstGeom>
        </p:spPr>
      </p:pic>
      <p:sp>
        <p:nvSpPr>
          <p:cNvPr id="3" name="TextBox 2">
            <a:extLst>
              <a:ext uri="{FF2B5EF4-FFF2-40B4-BE49-F238E27FC236}">
                <a16:creationId xmlns:a16="http://schemas.microsoft.com/office/drawing/2014/main" id="{715DF983-39E4-AF08-E996-03EC7ED0D2A7}"/>
              </a:ext>
            </a:extLst>
          </p:cNvPr>
          <p:cNvSpPr txBox="1"/>
          <p:nvPr/>
        </p:nvSpPr>
        <p:spPr>
          <a:xfrm>
            <a:off x="126724" y="335167"/>
            <a:ext cx="3143250" cy="5722207"/>
          </a:xfrm>
          <a:prstGeom prst="rect">
            <a:avLst/>
          </a:prstGeom>
          <a:noFill/>
        </p:spPr>
        <p:txBody>
          <a:bodyPr wrap="square">
            <a:spAutoFit/>
          </a:bodyPr>
          <a:lstStyle/>
          <a:p>
            <a:pPr indent="396875" algn="just">
              <a:lnSpc>
                <a:spcPct val="115000"/>
              </a:lnSpc>
              <a:spcAft>
                <a:spcPts val="800"/>
              </a:spcAft>
              <a:buNone/>
            </a:pPr>
            <a:r>
              <a:rPr lang="ro-RO" sz="3200" kern="100" dirty="0">
                <a:effectLst/>
                <a:latin typeface="Calibri" panose="020F0502020204030204" pitchFamily="34" charset="0"/>
                <a:ea typeface="Calibri" panose="020F0502020204030204" pitchFamily="34" charset="0"/>
                <a:cs typeface="Times New Roman" panose="02020603050405020304" pitchFamily="18" charset="0"/>
              </a:rPr>
              <a:t>Dar mama? Mama primilor oameni-copii, Adam și Eva, a fost și va rămâne însăși Grădina în care cei dintâi muritori s-au aflat  pentru a-și cunoaște viața.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4425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C13654-41F4-3A39-FB15-74A7620B3B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56591"/>
            <a:ext cx="5893904" cy="5893904"/>
          </a:xfrm>
          <a:prstGeom prst="rect">
            <a:avLst/>
          </a:prstGeom>
        </p:spPr>
      </p:pic>
      <p:sp>
        <p:nvSpPr>
          <p:cNvPr id="5" name="TextBox 4">
            <a:extLst>
              <a:ext uri="{FF2B5EF4-FFF2-40B4-BE49-F238E27FC236}">
                <a16:creationId xmlns:a16="http://schemas.microsoft.com/office/drawing/2014/main" id="{73FE4A65-AE96-355C-3B6C-5B565518F7F9}"/>
              </a:ext>
            </a:extLst>
          </p:cNvPr>
          <p:cNvSpPr txBox="1"/>
          <p:nvPr/>
        </p:nvSpPr>
        <p:spPr>
          <a:xfrm>
            <a:off x="5983356" y="166568"/>
            <a:ext cx="6208643" cy="6524863"/>
          </a:xfrm>
          <a:prstGeom prst="rect">
            <a:avLst/>
          </a:prstGeom>
          <a:noFill/>
        </p:spPr>
        <p:txBody>
          <a:bodyPr wrap="square">
            <a:spAutoFit/>
          </a:bodyPr>
          <a:lstStyle/>
          <a:p>
            <a:pPr indent="396875" algn="just"/>
            <a:r>
              <a:rPr lang="ro-RO" sz="2200" dirty="0"/>
              <a:t>Îi mângâia cu brațe de ramuri înverzite și le șoptea cu voce susurândă de vânt de după-amiază,  povești  aduse  din  îndepărtate  zări  ale  creației,  transmise  în  zbor  de  păsări  înaripate  și   ușoare.  Îmbrățișările  moi  și  pufoase  îi  învăluiau  în  căldura  razelor  blânde  de  Soare.   Seara, când  somnul  se  așeza  cu  împăcare  pe  ochii  celor  doi,  Grădina  le  intona  armonios  cântece  de  leagăn  și  liniștire,  prin  trâmbițe  și  glasuri  de  îngeri  cu  aripi  translucide.  </a:t>
            </a:r>
            <a:r>
              <a:rPr lang="ro-RO" sz="2200"/>
              <a:t>Întreaga  </a:t>
            </a:r>
            <a:r>
              <a:rPr lang="ro-RO" sz="2200" dirty="0"/>
              <a:t>noapte,  Adam și Eva  erau  supravegheați  și   protejați  de  serafimi  și   heruvimi  cu  aripi  numeroase  și  multitudine  de  ochi.  Când  Soarele  își  întorcea  privirea  înfierbântată  și  călduroasă  către  Pământ,   Grădina  îi  trezea  cu   triluri  de  păsărele  vioaie  și  zâmbete  suave  de  flori  înmiresmate.  Din  ramurile  grele,   încărcate  de bogățiile  fructate, Grădina  le  dăruia  întâilor  oameni-copii  hrana  dulce, apetisantă  și  îndestulătoare.</a:t>
            </a:r>
            <a:endParaRPr lang="en-US" sz="2200" dirty="0"/>
          </a:p>
        </p:txBody>
      </p:sp>
    </p:spTree>
    <p:extLst>
      <p:ext uri="{BB962C8B-B14F-4D97-AF65-F5344CB8AC3E}">
        <p14:creationId xmlns:p14="http://schemas.microsoft.com/office/powerpoint/2010/main" val="2287357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92BC3-3F3C-9067-FB82-BC63F1D5BFB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EAEC269-3E15-2298-F164-7891069960EB}"/>
              </a:ext>
            </a:extLst>
          </p:cNvPr>
          <p:cNvPicPr>
            <a:picLocks noChangeAspect="1"/>
          </p:cNvPicPr>
          <p:nvPr/>
        </p:nvPicPr>
        <p:blipFill>
          <a:blip r:embed="rId2">
            <a:extLst>
              <a:ext uri="{28A0092B-C50C-407E-A947-70E740481C1C}">
                <a14:useLocalDpi xmlns:a14="http://schemas.microsoft.com/office/drawing/2010/main" val="0"/>
              </a:ext>
            </a:extLst>
          </a:blip>
          <a:srcRect r="6860" b="31014"/>
          <a:stretch>
            <a:fillRect/>
          </a:stretch>
        </p:blipFill>
        <p:spPr>
          <a:xfrm>
            <a:off x="3938748" y="258097"/>
            <a:ext cx="8253252" cy="6112885"/>
          </a:xfrm>
          <a:prstGeom prst="rect">
            <a:avLst/>
          </a:prstGeom>
        </p:spPr>
      </p:pic>
      <p:sp>
        <p:nvSpPr>
          <p:cNvPr id="4" name="TextBox 3">
            <a:extLst>
              <a:ext uri="{FF2B5EF4-FFF2-40B4-BE49-F238E27FC236}">
                <a16:creationId xmlns:a16="http://schemas.microsoft.com/office/drawing/2014/main" id="{A0C5B6D0-35FF-9059-E16B-FE132454F773}"/>
              </a:ext>
            </a:extLst>
          </p:cNvPr>
          <p:cNvSpPr txBox="1"/>
          <p:nvPr/>
        </p:nvSpPr>
        <p:spPr>
          <a:xfrm>
            <a:off x="139147" y="361516"/>
            <a:ext cx="3627783" cy="6009466"/>
          </a:xfrm>
          <a:prstGeom prst="rect">
            <a:avLst/>
          </a:prstGeom>
          <a:noFill/>
        </p:spPr>
        <p:txBody>
          <a:bodyPr wrap="square">
            <a:spAutoFit/>
          </a:bodyPr>
          <a:lstStyle/>
          <a:p>
            <a:pPr indent="288925" algn="just">
              <a:lnSpc>
                <a:spcPct val="115000"/>
              </a:lnSpc>
              <a:spcAft>
                <a:spcPts val="800"/>
              </a:spcAft>
              <a:buNone/>
            </a:pPr>
            <a:r>
              <a:rPr lang="ro-RO" sz="2800" kern="100" dirty="0">
                <a:effectLst/>
                <a:latin typeface="Calibri" panose="020F0502020204030204" pitchFamily="34" charset="0"/>
                <a:ea typeface="Calibri" panose="020F0502020204030204" pitchFamily="34" charset="0"/>
                <a:cs typeface="Times New Roman" panose="02020603050405020304" pitchFamily="18" charset="0"/>
              </a:rPr>
              <a:t>Nimic  nu  le  lipsea  dragilor  Adam  și  Eva  în  brațele  Mamei – Grădini   din  Edenul  creației  divine.  Așa  a  avut  grăjă  Tatăl Ceresc   să  dăruiască  primilor  oameni  iubire,  mângâiere  și   părintească  protecție  în  începutul  vieții  pe Pâmânt.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7029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74252A-A935-4785-C6E7-F139DD2344DE}"/>
              </a:ext>
            </a:extLst>
          </p:cNvPr>
          <p:cNvSpPr txBox="1"/>
          <p:nvPr/>
        </p:nvSpPr>
        <p:spPr>
          <a:xfrm>
            <a:off x="914400" y="802030"/>
            <a:ext cx="10118035" cy="5253939"/>
          </a:xfrm>
          <a:prstGeom prst="rect">
            <a:avLst/>
          </a:prstGeom>
          <a:noFill/>
        </p:spPr>
        <p:txBody>
          <a:bodyPr wrap="square">
            <a:spAutoFit/>
          </a:bodyPr>
          <a:lstStyle/>
          <a:p>
            <a:pPr algn="ctr">
              <a:lnSpc>
                <a:spcPct val="115000"/>
              </a:lnSpc>
              <a:spcAft>
                <a:spcPts val="800"/>
              </a:spcAft>
              <a:buNone/>
            </a:pPr>
            <a:r>
              <a:rPr lang="ro-RO" sz="1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Mama veșniciei</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15000"/>
              </a:lnSpc>
              <a:spcAft>
                <a:spcPts val="800"/>
              </a:spcAft>
              <a:buNone/>
            </a:pPr>
            <a:r>
              <a:rPr lang="ro-RO" sz="1600" i="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MariA</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800"/>
              </a:spcAft>
              <a:buNone/>
            </a:pPr>
            <a:r>
              <a:rPr lang="ro-RO" sz="1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400" kern="100" dirty="0">
                <a:effectLst/>
                <a:latin typeface="Times New Roman" panose="02020603050405020304" pitchFamily="18" charset="0"/>
                <a:ea typeface="Calibri" panose="020F0502020204030204" pitchFamily="34" charset="0"/>
                <a:cs typeface="Times New Roman" panose="02020603050405020304" pitchFamily="18" charset="0"/>
              </a:rPr>
              <a:t>Copilași din toată lumea, lângă voi se află întotdeauna cea care vă dăruiește iubirea sa și îngrijirea, zi de zi, cea care vă îmbrățișează oricând aveți nevoie, care vă leagănă, vă mângâie și vă protejează de tot ce-i rău: mama. </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800"/>
              </a:spcAft>
              <a:buNone/>
            </a:pPr>
            <a:r>
              <a:rPr lang="ro-RO" sz="1400" kern="100" dirty="0">
                <a:effectLst/>
                <a:latin typeface="Times New Roman" panose="02020603050405020304" pitchFamily="18" charset="0"/>
                <a:ea typeface="Calibri" panose="020F0502020204030204" pitchFamily="34" charset="0"/>
                <a:cs typeface="Times New Roman" panose="02020603050405020304" pitchFamily="18" charset="0"/>
              </a:rPr>
              <a:t>În vremurile de demult, când Creatorul a îngăduit  apariția  primilor  oameni,  Ada și Eva, ei nu au avut mamă și nu au avut tată la fel ca noi. Tatăl lor era Tatăl întregii creații, Tatăl veșniciei, Dumnezeu Tatăl Cel mare, Bun, Puternic și Atotcunoscător. Iubirea și protecția Sa cei doi, Adam și Eva, o simțeau în fiecare colț al lumii în care se aflau. </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800"/>
              </a:spcAft>
              <a:buNone/>
            </a:pPr>
            <a:r>
              <a:rPr lang="ro-RO" sz="1400" kern="100" dirty="0">
                <a:effectLst/>
                <a:latin typeface="Times New Roman" panose="02020603050405020304" pitchFamily="18" charset="0"/>
                <a:ea typeface="Calibri" panose="020F0502020204030204" pitchFamily="34" charset="0"/>
                <a:cs typeface="Times New Roman" panose="02020603050405020304" pitchFamily="18" charset="0"/>
              </a:rPr>
              <a:t>Dar mama? Mama primilor oameni-copii, Adam și Eva, a fost și va rămâne însăși Grădina în care cei dintâi muritori s-au aflat  pentru a-și cunoaște viața. </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800"/>
              </a:spcAft>
              <a:buNone/>
            </a:pPr>
            <a:r>
              <a:rPr lang="ro-RO" sz="1400" kern="100" dirty="0">
                <a:effectLst/>
                <a:latin typeface="Times New Roman" panose="02020603050405020304" pitchFamily="18" charset="0"/>
                <a:ea typeface="Calibri" panose="020F0502020204030204" pitchFamily="34" charset="0"/>
                <a:cs typeface="Times New Roman" panose="02020603050405020304" pitchFamily="18" charset="0"/>
              </a:rPr>
              <a:t>Îi mângâia cu brațe de ramuri înverzite și le șoptea cu voce susurândă de vânt de după-amiază,  povești  aduse  din  îndepărtate  zări  ale  creației,  transmise  în  zbor  de  păsări  înaripate  și   ușoare.  Îmbrățișările  moi  și  pufoase  îi  învăluiau  în  căldura  razelor  blânde  de  Soare.   Seara, când  somnul  se  așeza  cu  împăcare  pe  ochii  celor  doi,  Grădina  le  intona  armonios  cântece  de  leagăn  și  liniștire,  prin  trâmbițe  și  glasuri  de  îngeri  cu  aripi  translucide.  Întrega  noapte,  Adam și Eva  erau  supravegheați  și   protejați  de  serafimi  și   heruvimi  cu  aripi  numeroase  și  multitudine  de  ochi.  Când  Soarele  își  întorcea  privirea  înfierbântată  și  călduroasă  către  Pământ,   Grădina  îi  trezea  cu   triluri  de  păsărele  vioaie  și  zâmbete  suave  de  flori  înmiresmate.  Din  ramurile  grele,   încărcate  de bogățiile  fructate, Grădina  le  dăruia  întâilor  oameni-copii  hrana  dulce, apetisantă  și  îndestulătoare.</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800"/>
              </a:spcAft>
              <a:buNone/>
            </a:pPr>
            <a:r>
              <a:rPr lang="ro-RO" sz="1400" kern="100" dirty="0">
                <a:effectLst/>
                <a:latin typeface="Times New Roman" panose="02020603050405020304" pitchFamily="18" charset="0"/>
                <a:ea typeface="Calibri" panose="020F0502020204030204" pitchFamily="34" charset="0"/>
                <a:cs typeface="Times New Roman" panose="02020603050405020304" pitchFamily="18" charset="0"/>
              </a:rPr>
              <a:t>Nimic  nu  le  lipsea  dragilor  Adam  și  Eva  în  brațele  Mamei – Grădini   din  Edenul  creației  divine.  Așa  a  avut  grăjă  Tatăl Ceresc   să  dăruiască  primilor  oameni  iubire,  mângâiere  și   părintească  protecție  în  începutul  vieții  pe Pâmânt.</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82502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696</Words>
  <Application>Microsoft Office PowerPoint</Application>
  <PresentationFormat>Widescreen</PresentationFormat>
  <Paragraphs>18</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Alina Vâlcu</dc:creator>
  <cp:lastModifiedBy>Alina Vâlcu</cp:lastModifiedBy>
  <cp:revision>6</cp:revision>
  <dcterms:created xsi:type="dcterms:W3CDTF">2025-09-27T19:26:38Z</dcterms:created>
  <dcterms:modified xsi:type="dcterms:W3CDTF">2025-12-17T16:35:07Z</dcterms:modified>
</cp:coreProperties>
</file>