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6FF15-A8DA-4AC6-9B9E-E8B696C0DAC0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6EC99-AEE9-43AC-9A1A-C769EFEDEED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file:///C:\Users\Stefanut\Contacts\Desktop\Desktop\Documents\013.gif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file:///C:\Users\Stefanut\Contacts\Desktop\Desktop\Documents\013.gif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Ade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vărat sau fals?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indetyuu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54" y="642918"/>
            <a:ext cx="1928826" cy="1928826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2143116"/>
            <a:ext cx="62865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Este adevărat  că</a:t>
            </a:r>
            <a:r>
              <a:rPr lang="ro-RO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o-RO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salata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şi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ridichea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sunt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legume de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primăvară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şi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au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culoarea</a:t>
            </a:r>
            <a:r>
              <a:rPr lang="ro-RO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albastră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rttt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214290"/>
            <a:ext cx="1905000" cy="1809750"/>
          </a:xfrm>
          <a:prstGeom prst="rect">
            <a:avLst/>
          </a:prstGeom>
        </p:spPr>
      </p:pic>
      <p:pic>
        <p:nvPicPr>
          <p:cNvPr id="1026" name="Picture 2" descr="C:\Users\Stefanut\Contacts\Desktop\Desktop\Documents\013.g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2285984" y="3155027"/>
            <a:ext cx="3500462" cy="255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/>
              <a:t> Este adevărat că  usturoiul are culoare verde?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85918" y="785794"/>
            <a:ext cx="49292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Ade</a:t>
            </a:r>
            <a:r>
              <a:rPr lang="ro-RO" sz="4400" dirty="0" smtClean="0">
                <a:latin typeface="Times New Roman" pitchFamily="18" charset="0"/>
                <a:cs typeface="Times New Roman" pitchFamily="18" charset="0"/>
              </a:rPr>
              <a:t>vărat sau fals?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ndetyuu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357166"/>
            <a:ext cx="1928826" cy="1928826"/>
          </a:xfrm>
          <a:prstGeom prst="rect">
            <a:avLst/>
          </a:prstGeom>
        </p:spPr>
      </p:pic>
      <p:pic>
        <p:nvPicPr>
          <p:cNvPr id="6" name="Picture 5" descr="untitled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3636" y="3286124"/>
            <a:ext cx="3000364" cy="35718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o-RO" dirty="0">
                <a:latin typeface="Times New Roman" pitchFamily="18" charset="0"/>
                <a:cs typeface="Times New Roman" pitchFamily="18" charset="0"/>
              </a:rPr>
              <a:t>Este adevarat sau fals că legumele de primăvară nu au vitamine?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indetyuu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357166"/>
            <a:ext cx="1928826" cy="1928826"/>
          </a:xfrm>
          <a:prstGeom prst="rect">
            <a:avLst/>
          </a:prstGeom>
        </p:spPr>
      </p:pic>
      <p:pic>
        <p:nvPicPr>
          <p:cNvPr id="5" name="Picture 4" descr="index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929066"/>
            <a:ext cx="2143125" cy="2133600"/>
          </a:xfrm>
          <a:prstGeom prst="rect">
            <a:avLst/>
          </a:prstGeom>
        </p:spPr>
      </p:pic>
      <p:pic>
        <p:nvPicPr>
          <p:cNvPr id="6" name="Picture 5" descr="untitled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71802" y="4143380"/>
            <a:ext cx="1785918" cy="1973736"/>
          </a:xfrm>
          <a:prstGeom prst="rect">
            <a:avLst/>
          </a:prstGeom>
        </p:spPr>
      </p:pic>
      <p:pic>
        <p:nvPicPr>
          <p:cNvPr id="7" name="Picture 2" descr="C:\Users\Stefanut\Contacts\Desktop\Desktop\Documents\013.gif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5429256" y="3214686"/>
            <a:ext cx="3500462" cy="255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857232"/>
            <a:ext cx="65722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4400" dirty="0" smtClean="0">
                <a:latin typeface="Times New Roman" pitchFamily="18" charset="0"/>
                <a:cs typeface="Times New Roman" pitchFamily="18" charset="0"/>
              </a:rPr>
              <a:t>      Este </a:t>
            </a:r>
            <a:r>
              <a:rPr lang="ro-RO" sz="4400" dirty="0">
                <a:latin typeface="Times New Roman" pitchFamily="18" charset="0"/>
                <a:cs typeface="Times New Roman" pitchFamily="18" charset="0"/>
              </a:rPr>
              <a:t>adevărat că  salata este un fruct?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ndetyuu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1142984"/>
            <a:ext cx="1928826" cy="1928826"/>
          </a:xfrm>
          <a:prstGeom prst="rect">
            <a:avLst/>
          </a:prstGeom>
        </p:spPr>
      </p:pic>
      <p:pic>
        <p:nvPicPr>
          <p:cNvPr id="4098" name="Picture 2" descr="C:\Documents and Settings\DANIELA\Desktop\gradi\indexcdd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2928934"/>
            <a:ext cx="5286412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Ade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vărat sau fals?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RO" sz="4400" dirty="0" smtClean="0">
                <a:latin typeface="Times New Roman" pitchFamily="18" charset="0"/>
                <a:cs typeface="Times New Roman" pitchFamily="18" charset="0"/>
              </a:rPr>
              <a:t>         Este </a:t>
            </a:r>
            <a:r>
              <a:rPr lang="ro-RO" sz="4400" dirty="0">
                <a:latin typeface="Times New Roman" pitchFamily="18" charset="0"/>
                <a:cs typeface="Times New Roman" pitchFamily="18" charset="0"/>
              </a:rPr>
              <a:t>adevărat sau </a:t>
            </a:r>
            <a:r>
              <a:rPr lang="ro-RO" sz="4400" dirty="0" smtClean="0">
                <a:latin typeface="Times New Roman" pitchFamily="18" charset="0"/>
                <a:cs typeface="Times New Roman" pitchFamily="18" charset="0"/>
              </a:rPr>
              <a:t>fals că  </a:t>
            </a:r>
            <a:r>
              <a:rPr lang="ro-RO" sz="4400" dirty="0">
                <a:latin typeface="Times New Roman" pitchFamily="18" charset="0"/>
                <a:cs typeface="Times New Roman" pitchFamily="18" charset="0"/>
              </a:rPr>
              <a:t>din legumele de primăvară  facem </a:t>
            </a:r>
            <a:r>
              <a:rPr lang="ro-RO" sz="4400" dirty="0" smtClean="0">
                <a:latin typeface="Times New Roman" pitchFamily="18" charset="0"/>
                <a:cs typeface="Times New Roman" pitchFamily="18" charset="0"/>
              </a:rPr>
              <a:t>salată</a:t>
            </a:r>
            <a:r>
              <a:rPr lang="ro-RO" sz="4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ro-RO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o-RO" sz="4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o-RO" sz="44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indetyuu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0"/>
            <a:ext cx="1928826" cy="1643050"/>
          </a:xfrm>
          <a:prstGeom prst="rect">
            <a:avLst/>
          </a:prstGeom>
        </p:spPr>
      </p:pic>
      <p:pic>
        <p:nvPicPr>
          <p:cNvPr id="5" name="Picture 4" descr="imagesrty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32" y="3429000"/>
            <a:ext cx="2609850" cy="1752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75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Adevărat sau fals?</vt:lpstr>
      <vt:lpstr> Este adevărat că  usturoiul are culoare verde?</vt:lpstr>
      <vt:lpstr>Este adevarat sau fals că legumele de primăvară nu au vitamine?</vt:lpstr>
      <vt:lpstr>Slide 4</vt:lpstr>
      <vt:lpstr>Adevărat sau fals? </vt:lpstr>
    </vt:vector>
  </TitlesOfParts>
  <Company>DANA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Adevărat sau fals?</dc:title>
  <dc:creator>DANA</dc:creator>
  <cp:lastModifiedBy>DANA</cp:lastModifiedBy>
  <cp:revision>4</cp:revision>
  <dcterms:created xsi:type="dcterms:W3CDTF">2013-03-11T12:59:26Z</dcterms:created>
  <dcterms:modified xsi:type="dcterms:W3CDTF">2013-03-11T13:31:29Z</dcterms:modified>
</cp:coreProperties>
</file>