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reptunghi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reptunghi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reptunghi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reptunghi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reptunghi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u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o-RO" smtClean="0"/>
              <a:t>Faceți clic pentru editarea stilului de subtitlu al coordonatorului</a:t>
            </a:r>
            <a:endParaRPr kumimoji="0" lang="en-US"/>
          </a:p>
        </p:txBody>
      </p:sp>
      <p:sp>
        <p:nvSpPr>
          <p:cNvPr id="28" name="Substituent dată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17" name="Substituent subsol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reptunghi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ubstituent număr diapozitiv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u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lu vertical și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reptunghi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reptunghi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reptunghi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reptunghi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reptunghi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reptunghi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drep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stituent conținut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reptunghi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reptunghi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reptunghi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reptunghi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reptunghi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reptunghi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13" name="Dreptunghi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reptunghi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Conector drep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ector drep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bstituent conținut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2" name="Substituent conținut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ț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drep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reptunghi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reptunghi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reptunghi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reptunghi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reptunghi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reptunghi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ector drep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reptunghi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ubstituent conținut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6" name="Substituent conținut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u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reptunghi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reptunghi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reptunghi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reptunghi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reptunghi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reptunghi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reptunghi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reptunghi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reptunghi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reptunghi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reptunghi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reptunghi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8" name="Dreptunghi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drep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ubstituent conținut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Dreptunghi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drep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reptunghi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reptunghi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reptunghi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reptunghi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reptunghi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reptunghi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reptunghi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22" name="Dreptunghi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reptunghi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reptunghi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reptunghi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reptunghi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reptunghi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ubstituent dată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9E7B2AD-34D6-4093-8772-DC8079B6D005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Dreptunghi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drep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ubstituent număr diapozitiv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Substituent titl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3" name="Substituent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PRESENT TENSE SIMPLE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Definition: </a:t>
            </a:r>
            <a:r>
              <a:rPr lang="en-US" dirty="0" smtClean="0"/>
              <a:t>Present tense simple is used to express: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habitual </a:t>
            </a:r>
            <a:r>
              <a:rPr lang="en-US" dirty="0" smtClean="0"/>
              <a:t>actions</a:t>
            </a:r>
          </a:p>
          <a:p>
            <a:r>
              <a:rPr lang="en-US" dirty="0" smtClean="0"/>
              <a:t>Ex.: I </a:t>
            </a:r>
            <a:r>
              <a:rPr lang="en-US" b="1" dirty="0" smtClean="0"/>
              <a:t>visit</a:t>
            </a:r>
            <a:r>
              <a:rPr lang="en-US" dirty="0" smtClean="0"/>
              <a:t> my grandparents once a month.</a:t>
            </a:r>
          </a:p>
          <a:p>
            <a:pPr lvl="0"/>
            <a:r>
              <a:rPr lang="en-US" dirty="0" smtClean="0"/>
              <a:t>general truths</a:t>
            </a:r>
          </a:p>
          <a:p>
            <a:r>
              <a:rPr lang="en-US" dirty="0" smtClean="0"/>
              <a:t>Ex</a:t>
            </a:r>
            <a:r>
              <a:rPr lang="en-US" dirty="0" smtClean="0"/>
              <a:t>.:</a:t>
            </a:r>
            <a:r>
              <a:rPr lang="ro-RO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sun </a:t>
            </a:r>
            <a:r>
              <a:rPr lang="en-US" b="1" dirty="0" smtClean="0"/>
              <a:t>rises</a:t>
            </a:r>
            <a:r>
              <a:rPr lang="en-US" dirty="0" smtClean="0"/>
              <a:t> from the East.</a:t>
            </a:r>
          </a:p>
          <a:p>
            <a:pPr lvl="0"/>
            <a:r>
              <a:rPr lang="en-US" dirty="0" smtClean="0"/>
              <a:t>permanent situations</a:t>
            </a:r>
          </a:p>
          <a:p>
            <a:r>
              <a:rPr lang="en-US" dirty="0" smtClean="0"/>
              <a:t>Ex.: They </a:t>
            </a:r>
            <a:r>
              <a:rPr lang="en-US" b="1" dirty="0" smtClean="0"/>
              <a:t>live</a:t>
            </a:r>
            <a:r>
              <a:rPr lang="en-US" dirty="0" smtClean="0"/>
              <a:t> in London.</a:t>
            </a:r>
          </a:p>
          <a:p>
            <a:pPr lvl="0"/>
            <a:r>
              <a:rPr lang="en-US" dirty="0" smtClean="0"/>
              <a:t>official future arrangements (programs, schedules)</a:t>
            </a:r>
          </a:p>
          <a:p>
            <a:r>
              <a:rPr lang="en-US" dirty="0" smtClean="0"/>
              <a:t>Ex.: The bus </a:t>
            </a:r>
            <a:r>
              <a:rPr lang="en-US" b="1" dirty="0" smtClean="0"/>
              <a:t>leaves</a:t>
            </a:r>
            <a:r>
              <a:rPr lang="en-US" dirty="0" smtClean="0"/>
              <a:t> at 4 o’clock.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ro-RO" b="1" dirty="0" smtClean="0"/>
              <a:t/>
            </a:r>
            <a:br>
              <a:rPr lang="ro-RO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Rules of formation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Affirmative form:</a:t>
            </a:r>
          </a:p>
          <a:p>
            <a:r>
              <a:rPr lang="en-US" dirty="0" smtClean="0"/>
              <a:t> </a:t>
            </a:r>
          </a:p>
          <a:p>
            <a:r>
              <a:rPr lang="en-US" b="1" dirty="0" smtClean="0"/>
              <a:t> S + V(+-s/-</a:t>
            </a:r>
            <a:r>
              <a:rPr lang="en-US" b="1" dirty="0" err="1" smtClean="0"/>
              <a:t>es</a:t>
            </a:r>
            <a:r>
              <a:rPr lang="en-US" b="1" dirty="0" smtClean="0"/>
              <a:t> for the third person, singular)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Ex.:   We </a:t>
            </a:r>
            <a:r>
              <a:rPr lang="en-US" b="1" dirty="0" smtClean="0"/>
              <a:t>like</a:t>
            </a:r>
            <a:r>
              <a:rPr lang="en-US" dirty="0" smtClean="0"/>
              <a:t> English.</a:t>
            </a:r>
          </a:p>
          <a:p>
            <a:r>
              <a:rPr lang="en-US" dirty="0" smtClean="0"/>
              <a:t>    He </a:t>
            </a:r>
            <a:r>
              <a:rPr lang="en-US" b="1" dirty="0" smtClean="0"/>
              <a:t>likes </a:t>
            </a:r>
            <a:r>
              <a:rPr lang="en-US" dirty="0" smtClean="0"/>
              <a:t>English.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Negative form: </a:t>
            </a:r>
          </a:p>
          <a:p>
            <a:r>
              <a:rPr lang="en-US" dirty="0" smtClean="0"/>
              <a:t> </a:t>
            </a:r>
          </a:p>
          <a:p>
            <a:r>
              <a:rPr lang="en-US" b="1" dirty="0" smtClean="0"/>
              <a:t>S + do/</a:t>
            </a:r>
            <a:r>
              <a:rPr lang="en-US" b="1" dirty="0" err="1" smtClean="0"/>
              <a:t>does+not+V</a:t>
            </a:r>
            <a:r>
              <a:rPr lang="en-US" dirty="0" smtClean="0"/>
              <a:t>                 (do not= don’t;   does not= doesn’t)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Ex.: We </a:t>
            </a:r>
            <a:r>
              <a:rPr lang="en-US" b="1" dirty="0" smtClean="0"/>
              <a:t>don’t like</a:t>
            </a:r>
            <a:r>
              <a:rPr lang="en-US" dirty="0" smtClean="0"/>
              <a:t> English.</a:t>
            </a:r>
          </a:p>
          <a:p>
            <a:r>
              <a:rPr lang="en-US" dirty="0" smtClean="0"/>
              <a:t>He </a:t>
            </a:r>
            <a:r>
              <a:rPr lang="en-US" b="1" dirty="0" smtClean="0"/>
              <a:t>doesn’t like</a:t>
            </a:r>
            <a:r>
              <a:rPr lang="en-US" dirty="0" smtClean="0"/>
              <a:t> English.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Interrogative form:</a:t>
            </a:r>
          </a:p>
          <a:p>
            <a:r>
              <a:rPr lang="en-US" dirty="0" smtClean="0"/>
              <a:t> </a:t>
            </a:r>
          </a:p>
          <a:p>
            <a:r>
              <a:rPr lang="en-US" b="1" dirty="0" smtClean="0"/>
              <a:t>Do/Does +S +V?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           </a:t>
            </a:r>
            <a:r>
              <a:rPr lang="en-US" dirty="0" err="1" smtClean="0"/>
              <a:t>Ex.:</a:t>
            </a:r>
            <a:r>
              <a:rPr lang="en-US" b="1" dirty="0" err="1" smtClean="0"/>
              <a:t>Do</a:t>
            </a:r>
            <a:r>
              <a:rPr lang="en-US" dirty="0" smtClean="0"/>
              <a:t> you </a:t>
            </a:r>
            <a:r>
              <a:rPr lang="en-US" b="1" dirty="0" smtClean="0"/>
              <a:t>like</a:t>
            </a:r>
            <a:r>
              <a:rPr lang="en-US" dirty="0" smtClean="0"/>
              <a:t> English?            Yes, I do. / No, I don’t.    </a:t>
            </a:r>
          </a:p>
          <a:p>
            <a:r>
              <a:rPr lang="en-US" b="1" dirty="0" smtClean="0"/>
              <a:t>Does </a:t>
            </a:r>
            <a:r>
              <a:rPr lang="en-US" dirty="0" smtClean="0"/>
              <a:t>he </a:t>
            </a:r>
            <a:r>
              <a:rPr lang="en-US" b="1" dirty="0" smtClean="0"/>
              <a:t>like </a:t>
            </a:r>
            <a:r>
              <a:rPr lang="en-US" dirty="0" smtClean="0"/>
              <a:t>English?     Yes, he does. / No, he doesn’t.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Note 1: </a:t>
            </a:r>
            <a:r>
              <a:rPr lang="en-US" dirty="0" smtClean="0"/>
              <a:t>When the </a:t>
            </a:r>
            <a:r>
              <a:rPr lang="en-US" b="1" dirty="0" smtClean="0"/>
              <a:t>–s/-</a:t>
            </a:r>
            <a:r>
              <a:rPr lang="en-US" b="1" dirty="0" err="1" smtClean="0"/>
              <a:t>es</a:t>
            </a:r>
            <a:r>
              <a:rPr lang="en-US" dirty="0" smtClean="0"/>
              <a:t> ending is added to the verb (in the third person, singular- he, she, it), there are some spelling rules:</a:t>
            </a:r>
          </a:p>
          <a:p>
            <a:pPr lvl="0"/>
            <a:r>
              <a:rPr lang="en-US" dirty="0" smtClean="0"/>
              <a:t>verbs ended in </a:t>
            </a:r>
            <a:r>
              <a:rPr lang="en-US" b="1" dirty="0" smtClean="0"/>
              <a:t>–e </a:t>
            </a:r>
            <a:r>
              <a:rPr lang="en-US" dirty="0" smtClean="0"/>
              <a:t>add only the </a:t>
            </a:r>
            <a:r>
              <a:rPr lang="en-US" b="1" dirty="0" smtClean="0"/>
              <a:t>–s</a:t>
            </a:r>
            <a:r>
              <a:rPr lang="en-US" dirty="0" smtClean="0"/>
              <a:t> ending;</a:t>
            </a:r>
          </a:p>
          <a:p>
            <a:r>
              <a:rPr lang="en-US" dirty="0" smtClean="0"/>
              <a:t>Ex.: He </a:t>
            </a:r>
            <a:r>
              <a:rPr lang="en-US" b="1" dirty="0" smtClean="0"/>
              <a:t>loves </a:t>
            </a:r>
            <a:r>
              <a:rPr lang="en-US" dirty="0" smtClean="0"/>
              <a:t>playing the piano.</a:t>
            </a:r>
          </a:p>
          <a:p>
            <a:pPr lvl="0"/>
            <a:r>
              <a:rPr lang="en-US" dirty="0" smtClean="0"/>
              <a:t>verbs ended in </a:t>
            </a:r>
            <a:r>
              <a:rPr lang="en-US" b="1" dirty="0" smtClean="0"/>
              <a:t>–</a:t>
            </a:r>
            <a:r>
              <a:rPr lang="en-US" b="1" dirty="0" err="1" smtClean="0"/>
              <a:t>ss</a:t>
            </a:r>
            <a:r>
              <a:rPr lang="en-US" b="1" dirty="0" smtClean="0"/>
              <a:t>, -</a:t>
            </a:r>
            <a:r>
              <a:rPr lang="en-US" b="1" dirty="0" err="1" smtClean="0"/>
              <a:t>sh</a:t>
            </a:r>
            <a:r>
              <a:rPr lang="en-US" b="1" dirty="0" smtClean="0"/>
              <a:t>, -</a:t>
            </a:r>
            <a:r>
              <a:rPr lang="en-US" b="1" dirty="0" err="1" smtClean="0"/>
              <a:t>ch</a:t>
            </a:r>
            <a:r>
              <a:rPr lang="en-US" b="1" dirty="0" smtClean="0"/>
              <a:t>, -o, -</a:t>
            </a:r>
            <a:r>
              <a:rPr lang="en-US" b="1" dirty="0" err="1" smtClean="0"/>
              <a:t>x</a:t>
            </a:r>
            <a:r>
              <a:rPr lang="en-US" dirty="0" err="1" smtClean="0"/>
              <a:t>add</a:t>
            </a:r>
            <a:r>
              <a:rPr lang="en-US" dirty="0" smtClean="0"/>
              <a:t> the </a:t>
            </a:r>
            <a:r>
              <a:rPr lang="en-US" b="1" dirty="0" smtClean="0"/>
              <a:t>–</a:t>
            </a:r>
            <a:r>
              <a:rPr lang="en-US" b="1" dirty="0" err="1" smtClean="0"/>
              <a:t>es</a:t>
            </a:r>
            <a:r>
              <a:rPr lang="en-US" b="1" dirty="0" smtClean="0"/>
              <a:t> </a:t>
            </a:r>
            <a:r>
              <a:rPr lang="en-US" dirty="0" smtClean="0"/>
              <a:t>ending:</a:t>
            </a:r>
          </a:p>
          <a:p>
            <a:r>
              <a:rPr lang="en-US" dirty="0" smtClean="0"/>
              <a:t>Ex.: She </a:t>
            </a:r>
            <a:r>
              <a:rPr lang="en-US" b="1" dirty="0" smtClean="0"/>
              <a:t>misses </a:t>
            </a:r>
            <a:r>
              <a:rPr lang="en-US" dirty="0" smtClean="0"/>
              <a:t>her colleagues at weekends.</a:t>
            </a:r>
          </a:p>
          <a:p>
            <a:r>
              <a:rPr lang="en-US" dirty="0" smtClean="0"/>
              <a:t>His dad is a mechanic. He </a:t>
            </a:r>
            <a:r>
              <a:rPr lang="en-US" b="1" dirty="0" smtClean="0"/>
              <a:t>fixes </a:t>
            </a:r>
            <a:r>
              <a:rPr lang="en-US" dirty="0" smtClean="0"/>
              <a:t>cars.</a:t>
            </a:r>
          </a:p>
          <a:p>
            <a:r>
              <a:rPr lang="en-US" dirty="0" smtClean="0"/>
              <a:t>       My sister </a:t>
            </a:r>
            <a:r>
              <a:rPr lang="en-US" b="1" dirty="0" smtClean="0"/>
              <a:t>washes </a:t>
            </a:r>
            <a:r>
              <a:rPr lang="en-US" dirty="0" smtClean="0"/>
              <a:t>her hair twice a week.</a:t>
            </a:r>
          </a:p>
          <a:p>
            <a:pPr lvl="0"/>
            <a:r>
              <a:rPr lang="en-US" dirty="0" smtClean="0"/>
              <a:t>verbs ended in </a:t>
            </a:r>
            <a:r>
              <a:rPr lang="en-US" b="1" dirty="0" smtClean="0"/>
              <a:t>–y </a:t>
            </a:r>
            <a:r>
              <a:rPr lang="en-US" dirty="0" smtClean="0"/>
              <a:t>preceded by consonant, turn the </a:t>
            </a:r>
            <a:r>
              <a:rPr lang="en-US" b="1" dirty="0" smtClean="0"/>
              <a:t>y</a:t>
            </a:r>
            <a:r>
              <a:rPr lang="en-US" dirty="0" smtClean="0"/>
              <a:t> into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dirty="0" smtClean="0"/>
              <a:t>and add the </a:t>
            </a:r>
            <a:r>
              <a:rPr lang="en-US" b="1" dirty="0" smtClean="0"/>
              <a:t>–</a:t>
            </a:r>
            <a:r>
              <a:rPr lang="en-US" b="1" dirty="0" err="1" smtClean="0"/>
              <a:t>es</a:t>
            </a:r>
            <a:r>
              <a:rPr lang="en-US" b="1" dirty="0" smtClean="0"/>
              <a:t> </a:t>
            </a:r>
            <a:r>
              <a:rPr lang="en-US" dirty="0" smtClean="0"/>
              <a:t>ending:</a:t>
            </a:r>
          </a:p>
          <a:p>
            <a:r>
              <a:rPr lang="en-US" dirty="0" smtClean="0"/>
              <a:t>Ex.: </a:t>
            </a:r>
            <a:r>
              <a:rPr lang="en-US" b="1" dirty="0" smtClean="0"/>
              <a:t>cry – </a:t>
            </a:r>
            <a:r>
              <a:rPr lang="en-US" dirty="0" smtClean="0"/>
              <a:t>This baby </a:t>
            </a:r>
            <a:r>
              <a:rPr lang="en-US" b="1" dirty="0" smtClean="0"/>
              <a:t>cries </a:t>
            </a:r>
            <a:r>
              <a:rPr lang="en-US" dirty="0" smtClean="0"/>
              <a:t> a lot.</a:t>
            </a:r>
          </a:p>
          <a:p>
            <a:r>
              <a:rPr lang="en-US" b="1" dirty="0" smtClean="0"/>
              <a:t>study - </a:t>
            </a:r>
            <a:r>
              <a:rPr lang="en-US" dirty="0" smtClean="0"/>
              <a:t> He </a:t>
            </a:r>
            <a:r>
              <a:rPr lang="en-US" b="1" dirty="0" smtClean="0"/>
              <a:t>studies </a:t>
            </a:r>
            <a:r>
              <a:rPr lang="en-US" dirty="0" smtClean="0"/>
              <a:t>in France.</a:t>
            </a:r>
          </a:p>
          <a:p>
            <a:r>
              <a:rPr lang="en-US" b="1" dirty="0" smtClean="0"/>
              <a:t>BUT</a:t>
            </a:r>
            <a:endParaRPr lang="en-US" dirty="0" smtClean="0"/>
          </a:p>
          <a:p>
            <a:r>
              <a:rPr lang="en-US" b="1" dirty="0" smtClean="0"/>
              <a:t>        play – </a:t>
            </a:r>
            <a:r>
              <a:rPr lang="en-US" dirty="0" smtClean="0"/>
              <a:t>Jason </a:t>
            </a:r>
            <a:r>
              <a:rPr lang="en-US" b="1" dirty="0" smtClean="0"/>
              <a:t>plays </a:t>
            </a:r>
            <a:r>
              <a:rPr lang="en-US" dirty="0" smtClean="0"/>
              <a:t>football at a professional club.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sz="quarter" idx="1"/>
          </p:nvPr>
        </p:nvSpPr>
        <p:spPr>
          <a:xfrm>
            <a:off x="428596" y="1071546"/>
            <a:ext cx="82296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b="1" dirty="0" smtClean="0"/>
              <a:t>Note 2:</a:t>
            </a:r>
            <a:r>
              <a:rPr lang="en-US" dirty="0" smtClean="0"/>
              <a:t> Present tense simple is used with some specific time expressions. </a:t>
            </a:r>
          </a:p>
          <a:p>
            <a:r>
              <a:rPr lang="en-US" dirty="0" smtClean="0"/>
              <a:t>Some of them are placed before the verb of the sentence (when the verb is not </a:t>
            </a:r>
            <a:r>
              <a:rPr lang="en-US" i="1" dirty="0" smtClean="0"/>
              <a:t>to be</a:t>
            </a:r>
            <a:r>
              <a:rPr lang="en-US" dirty="0" smtClean="0"/>
              <a:t>): </a:t>
            </a:r>
            <a:r>
              <a:rPr lang="en-US" b="1" dirty="0" smtClean="0"/>
              <a:t>always, usually, often, sometimes, never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	Ex.: They </a:t>
            </a:r>
            <a:r>
              <a:rPr lang="en-US" b="1" dirty="0" smtClean="0"/>
              <a:t>always</a:t>
            </a:r>
            <a:r>
              <a:rPr lang="ro-RO" b="1" dirty="0" smtClean="0"/>
              <a:t> </a:t>
            </a:r>
            <a:r>
              <a:rPr lang="en-US" dirty="0" smtClean="0"/>
              <a:t>go </a:t>
            </a:r>
            <a:r>
              <a:rPr lang="en-US" dirty="0" smtClean="0"/>
              <a:t>to the seaside in summer.</a:t>
            </a:r>
          </a:p>
          <a:p>
            <a:r>
              <a:rPr lang="en-US" dirty="0" smtClean="0"/>
              <a:t>                   Sam </a:t>
            </a:r>
            <a:r>
              <a:rPr lang="en-US" b="1" dirty="0" smtClean="0"/>
              <a:t>often</a:t>
            </a:r>
            <a:r>
              <a:rPr lang="en-US" dirty="0" smtClean="0"/>
              <a:t> visits museums at the weekend.   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However, when the verb of the sentence is </a:t>
            </a:r>
            <a:r>
              <a:rPr lang="en-US" i="1" dirty="0" smtClean="0"/>
              <a:t>to be</a:t>
            </a:r>
            <a:r>
              <a:rPr lang="en-US" dirty="0" smtClean="0"/>
              <a:t>, these adverbs are placed after it:</a:t>
            </a:r>
          </a:p>
          <a:p>
            <a:r>
              <a:rPr lang="en-US" dirty="0" smtClean="0"/>
              <a:t>           Ex.: I am </a:t>
            </a:r>
            <a:r>
              <a:rPr lang="en-US" b="1" dirty="0" smtClean="0"/>
              <a:t>never</a:t>
            </a:r>
            <a:r>
              <a:rPr lang="en-US" dirty="0" smtClean="0"/>
              <a:t> late for school.</a:t>
            </a:r>
          </a:p>
          <a:p>
            <a:r>
              <a:rPr lang="en-US" dirty="0" smtClean="0"/>
              <a:t>                  My father is </a:t>
            </a:r>
            <a:r>
              <a:rPr lang="en-US" b="1" dirty="0" smtClean="0"/>
              <a:t>usually </a:t>
            </a:r>
            <a:r>
              <a:rPr lang="en-US" dirty="0" smtClean="0"/>
              <a:t>tired at the end of the day.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 of them are placed at the end of the sentence: </a:t>
            </a:r>
            <a:r>
              <a:rPr lang="en-US" b="1" dirty="0" smtClean="0"/>
              <a:t>every + day/ week, year etc.; once a day/ week/month etc.; twice a day/ week/year etc.; three times a day/ year etc.:</a:t>
            </a:r>
            <a:endParaRPr lang="en-US" dirty="0" smtClean="0"/>
          </a:p>
          <a:p>
            <a:r>
              <a:rPr lang="en-US" dirty="0" smtClean="0"/>
              <a:t>	Ex.: Some people work </a:t>
            </a:r>
            <a:r>
              <a:rPr lang="en-US" b="1" dirty="0" smtClean="0"/>
              <a:t>every day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	        Tom trains to be a good swimmer </a:t>
            </a:r>
            <a:r>
              <a:rPr lang="en-US" b="1" dirty="0" smtClean="0"/>
              <a:t>four days a week.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</TotalTime>
  <Words>305</Words>
  <PresentationFormat>Expunere pe ecran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8</vt:i4>
      </vt:variant>
    </vt:vector>
  </HeadingPairs>
  <TitlesOfParts>
    <vt:vector size="9" baseType="lpstr">
      <vt:lpstr>Civic</vt:lpstr>
      <vt:lpstr>PRESENT TENSE SIMPLE</vt:lpstr>
      <vt:lpstr>          Definition: Present tense simple is used to express:</vt:lpstr>
      <vt:lpstr>          Rules of formation</vt:lpstr>
      <vt:lpstr>Diapozitivul 4</vt:lpstr>
      <vt:lpstr>Diapozitivul 5</vt:lpstr>
      <vt:lpstr>Diapozitivul 6</vt:lpstr>
      <vt:lpstr>Diapozitivul 7</vt:lpstr>
      <vt:lpstr>Diapozitivul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TENSE SIMPLE</dc:title>
  <dc:creator>DIR5</dc:creator>
  <cp:lastModifiedBy>DIR5</cp:lastModifiedBy>
  <cp:revision>2</cp:revision>
  <dcterms:created xsi:type="dcterms:W3CDTF">2025-10-06T16:23:24Z</dcterms:created>
  <dcterms:modified xsi:type="dcterms:W3CDTF">2025-10-06T16:34:38Z</dcterms:modified>
</cp:coreProperties>
</file>