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itter Medium" panose="020B0604020202020204" charset="-18"/>
      <p:regular r:id="rId11"/>
    </p:embeddedFont>
    <p:embeddedFont>
      <p:font typeface="Open Sans" panose="020B0606030504020204" pitchFamily="34" charset="0"/>
      <p:regular r:id="rId12"/>
    </p:embeddedFont>
  </p:embeddedFontLst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0" d="100"/>
          <a:sy n="40" d="100"/>
        </p:scale>
        <p:origin x="34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Mijloace de Transport Terestre pentru Copii!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Hai să descoperim împreună lumea fascinantă a transportului terestru! Vom călători prin imaginație și vom învăța despre vehiculele care ne ajută în fiecare zi.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467112"/>
            <a:ext cx="302133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2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Manuela Bajanaru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917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Mașina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40712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5" name="Text 2"/>
          <p:cNvSpPr/>
          <p:nvPr/>
        </p:nvSpPr>
        <p:spPr>
          <a:xfrm>
            <a:off x="1028224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Unde ne duce?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6556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Mașina ne ajută să mergem la grădiniță unde ne întâlnim cu prietenii noștri.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40712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 5"/>
          <p:cNvSpPr/>
          <p:nvPr/>
        </p:nvSpPr>
        <p:spPr>
          <a:xfrm>
            <a:off x="4919901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La cumpărături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6556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 mașina, mergem la magazine pentru a cumpăra mâncare și jucării.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11" name="Text 8"/>
          <p:cNvSpPr/>
          <p:nvPr/>
        </p:nvSpPr>
        <p:spPr>
          <a:xfrm>
            <a:off x="1028224" y="53499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În vacanță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4037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 duce în vacanțe frumoase la munte sau la mare.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Autobuzul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Oprim în stație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Așteptăm cuminți în stație până vine autobuzul nostru.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Biletul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Pentru a călători, avem nevoie de un bilet special.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La școală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Autobuzul galben ne duce la școală în fiecare dimineață.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072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Bicicleta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616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5" name="Text 2"/>
          <p:cNvSpPr/>
          <p:nvPr/>
        </p:nvSpPr>
        <p:spPr>
          <a:xfrm>
            <a:off x="1303973" y="26561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Învățăm să pedalăm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146584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 întâi, învățăm să menținem echilibrul pe două roți.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736300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 5"/>
          <p:cNvSpPr/>
          <p:nvPr/>
        </p:nvSpPr>
        <p:spPr>
          <a:xfrm>
            <a:off x="1644134" y="37363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Purtăm cască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226719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Siguranța este importantă! Întotdeauna purtăm cască de protecție.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17933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11" name="Text 8"/>
          <p:cNvSpPr/>
          <p:nvPr/>
        </p:nvSpPr>
        <p:spPr>
          <a:xfrm>
            <a:off x="19844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Explorăm parcul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669756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Când știm să mergem bine, explorăm alei frumoase din parc.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Trenul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096453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ro-RO"/>
          </a:p>
        </p:txBody>
      </p:sp>
      <p:sp>
        <p:nvSpPr>
          <p:cNvPr id="5" name="Shape 2"/>
          <p:cNvSpPr/>
          <p:nvPr/>
        </p:nvSpPr>
        <p:spPr>
          <a:xfrm>
            <a:off x="1273612" y="233636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ro-RO"/>
          </a:p>
        </p:txBody>
      </p:sp>
      <p:sp>
        <p:nvSpPr>
          <p:cNvPr id="6" name="Shape 3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În gară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66473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Așteptăm în gară sosirea trenului nostru.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372117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ro-RO"/>
          </a:p>
        </p:txBody>
      </p:sp>
      <p:sp>
        <p:nvSpPr>
          <p:cNvPr id="11" name="Shape 7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Biletul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0495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Controlorul ne verifică biletele cu un zâmbet.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10599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ro-RO"/>
          </a:p>
        </p:txBody>
      </p:sp>
      <p:sp>
        <p:nvSpPr>
          <p:cNvPr id="16" name="Shape 11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Peisaje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43437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Privim pe fereastră munți, câmpii și sate colorate.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49081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ro-RO"/>
          </a:p>
        </p:txBody>
      </p:sp>
      <p:sp>
        <p:nvSpPr>
          <p:cNvPr id="21" name="Shape 15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Destinația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681918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Ajungem într-un oraș nou, gata pentru aventură!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Motocicleta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Casca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Întotdeauna purtăm cască pentru siguranță.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Rapidă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35196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Motocicleta este rapidă și ne duce repede la destinație.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Aventură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985986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Simțim vântul și bucuria călătoriei.</a:t>
            </a:r>
            <a:endParaRPr lang="en-US" sz="175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 părinții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Călătorim doar cu adulții care știu să conducă în siguranță.</a:t>
            </a:r>
            <a:endParaRPr lang="en-US" sz="1750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  <p:pic>
        <p:nvPicPr>
          <p:cNvPr id="19" name="Picture 18" descr="Mașină - Motocicletă, Yamaha YZF-R1 2021, 1:18">
            <a:extLst>
              <a:ext uri="{FF2B5EF4-FFF2-40B4-BE49-F238E27FC236}">
                <a16:creationId xmlns:a16="http://schemas.microsoft.com/office/drawing/2014/main" id="{B4BD8D11-2BA3-8FC5-D4C5-08541402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67" y="2659024"/>
            <a:ext cx="4104346" cy="35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86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Camionul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5097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18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Roți mari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Camioanele au roți enorme care le ajută să ducă greutăți.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205097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1000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284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Kilograme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Poate transporta obiecte foarte grele și multe cutii.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67846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100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31543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Kilometri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67846" y="6614993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Călătorește departe pentru a aduce jucării și alimente.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89553"/>
            <a:ext cx="116338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Ce mijloc de transport îți place cel mai mult?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51961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2056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Mașina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9606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 duce la grădiniță și în vacanțe frumoase.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351961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2056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Autobuzul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696069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Călătorim împreună cu mulți prieteni.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351961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2056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Bicicleta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69606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 distrăm și facem mișcare în aer liber.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67702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Care este mijlocul tău de transport preferat? Spune-ne de ce îți place cel mai mult!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339</Words>
  <Application>Microsoft Office PowerPoint</Application>
  <PresentationFormat>Custom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Bitter Medium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Andrei Bajanaru</cp:lastModifiedBy>
  <cp:revision>3</cp:revision>
  <dcterms:created xsi:type="dcterms:W3CDTF">2025-04-29T15:34:17Z</dcterms:created>
  <dcterms:modified xsi:type="dcterms:W3CDTF">2025-07-09T12:27:31Z</dcterms:modified>
</cp:coreProperties>
</file>