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8229600"/>
  <p:notesSz cx="8229600" cy="14630400"/>
  <p:embeddedFontLst>
    <p:embeddedFont>
      <p:font typeface="Bitter Medium" panose="020B0604020202020204" charset="-18"/>
      <p:regular r:id="rId11"/>
    </p:embeddedFont>
    <p:embeddedFont>
      <p:font typeface="Open Sans" panose="020B0606030504020204" pitchFamily="34" charset="0"/>
      <p:regular r:id="rId12"/>
    </p:embeddedFont>
  </p:embeddedFontLst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40" d="100"/>
          <a:sy n="40" d="100"/>
        </p:scale>
        <p:origin x="34" y="7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8994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365534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Mijloace de Transport Terestre pentru Copii!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4123253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Hai să descoperim împreună lumea fascinantă a transportului terestru! Vom călători prin imaginație și vom învăța despre vehiculele care ne ajută în fiecare zi.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6280190" y="5484019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ro-RO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7810" y="5491639"/>
            <a:ext cx="347663" cy="34766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756440" y="5467112"/>
            <a:ext cx="3021330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2B2E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Manuela Bajanaru</a:t>
            </a:r>
            <a:endParaRPr lang="en-U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791772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Mașina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840712"/>
            <a:ext cx="3664863" cy="2047994"/>
          </a:xfrm>
          <a:prstGeom prst="roundRect">
            <a:avLst>
              <a:gd name="adj" fmla="val 4652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ro-RO"/>
          </a:p>
        </p:txBody>
      </p:sp>
      <p:sp>
        <p:nvSpPr>
          <p:cNvPr id="5" name="Text 2"/>
          <p:cNvSpPr/>
          <p:nvPr/>
        </p:nvSpPr>
        <p:spPr>
          <a:xfrm>
            <a:off x="1028224" y="307514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Unde ne duce?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8224" y="3565565"/>
            <a:ext cx="319599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Mașina ne ajută să mergem la grădiniță unde ne întâlnim cu prietenii noștri.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685467" y="2840712"/>
            <a:ext cx="3664863" cy="2047994"/>
          </a:xfrm>
          <a:prstGeom prst="roundRect">
            <a:avLst>
              <a:gd name="adj" fmla="val 4652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ro-RO"/>
          </a:p>
        </p:txBody>
      </p:sp>
      <p:sp>
        <p:nvSpPr>
          <p:cNvPr id="8" name="Text 5"/>
          <p:cNvSpPr/>
          <p:nvPr/>
        </p:nvSpPr>
        <p:spPr>
          <a:xfrm>
            <a:off x="4919901" y="307514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La cumpărături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919901" y="3565565"/>
            <a:ext cx="319599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Cu mașina, mergem la magazine pentru a cumpăra mâncare și jucării.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3790" y="5115520"/>
            <a:ext cx="7556421" cy="1322189"/>
          </a:xfrm>
          <a:prstGeom prst="roundRect">
            <a:avLst>
              <a:gd name="adj" fmla="val 7205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ro-RO"/>
          </a:p>
        </p:txBody>
      </p:sp>
      <p:sp>
        <p:nvSpPr>
          <p:cNvPr id="11" name="Text 8"/>
          <p:cNvSpPr/>
          <p:nvPr/>
        </p:nvSpPr>
        <p:spPr>
          <a:xfrm>
            <a:off x="1028224" y="534995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În vacanță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028224" y="5840373"/>
            <a:ext cx="70875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 duce în vacanțe frumoase la munte sau la mare.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549003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Autobuzul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2597944"/>
            <a:ext cx="1134070" cy="136088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268022" y="282475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Oprim în stație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2268022" y="3315176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Așteptăm cuminți în stație până vine autobuzul nostru.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3958828"/>
            <a:ext cx="1134070" cy="136088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268022" y="418564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Biletul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2268022" y="4676061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Pentru a călători, avem nevoie de un bilet special.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790" y="5319713"/>
            <a:ext cx="1134070" cy="136088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268022" y="554652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La școală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2268022" y="6036945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Autobuzul galben ne duce la școală în fiecare dimineață.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607225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Bicicleta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656165"/>
            <a:ext cx="170021" cy="853321"/>
          </a:xfrm>
          <a:prstGeom prst="roundRect">
            <a:avLst>
              <a:gd name="adj" fmla="val 56033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ro-RO"/>
          </a:p>
        </p:txBody>
      </p:sp>
      <p:sp>
        <p:nvSpPr>
          <p:cNvPr id="5" name="Text 2"/>
          <p:cNvSpPr/>
          <p:nvPr/>
        </p:nvSpPr>
        <p:spPr>
          <a:xfrm>
            <a:off x="1303973" y="265616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Învățăm să pedalăm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303973" y="3146584"/>
            <a:ext cx="704623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Mai întâi, învățăm să menținem echilibrul pe două roți.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133951" y="3736300"/>
            <a:ext cx="170021" cy="1216223"/>
          </a:xfrm>
          <a:prstGeom prst="roundRect">
            <a:avLst>
              <a:gd name="adj" fmla="val 56033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ro-RO"/>
          </a:p>
        </p:txBody>
      </p:sp>
      <p:sp>
        <p:nvSpPr>
          <p:cNvPr id="8" name="Text 5"/>
          <p:cNvSpPr/>
          <p:nvPr/>
        </p:nvSpPr>
        <p:spPr>
          <a:xfrm>
            <a:off x="1644134" y="373630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Purtăm cască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644134" y="4226719"/>
            <a:ext cx="670607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Siguranța este importantă! Întotdeauna purtăm cască de protecție.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1474232" y="5179338"/>
            <a:ext cx="170021" cy="1216223"/>
          </a:xfrm>
          <a:prstGeom prst="roundRect">
            <a:avLst>
              <a:gd name="adj" fmla="val 56033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ro-RO"/>
          </a:p>
        </p:txBody>
      </p:sp>
      <p:sp>
        <p:nvSpPr>
          <p:cNvPr id="11" name="Text 8"/>
          <p:cNvSpPr/>
          <p:nvPr/>
        </p:nvSpPr>
        <p:spPr>
          <a:xfrm>
            <a:off x="1984415" y="517933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Explorăm parcul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984415" y="5669756"/>
            <a:ext cx="636579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Când știm să mergem bine, explorăm alei frumoase din parc.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047512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Trenul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1048941" y="2096453"/>
            <a:ext cx="30480" cy="5085636"/>
          </a:xfrm>
          <a:prstGeom prst="roundRect">
            <a:avLst>
              <a:gd name="adj" fmla="val 312558"/>
            </a:avLst>
          </a:prstGeom>
          <a:solidFill>
            <a:srgbClr val="E2C8B5"/>
          </a:solidFill>
          <a:ln/>
        </p:spPr>
        <p:txBody>
          <a:bodyPr/>
          <a:lstStyle/>
          <a:p>
            <a:endParaRPr lang="ro-RO"/>
          </a:p>
        </p:txBody>
      </p:sp>
      <p:sp>
        <p:nvSpPr>
          <p:cNvPr id="5" name="Shape 2"/>
          <p:cNvSpPr/>
          <p:nvPr/>
        </p:nvSpPr>
        <p:spPr>
          <a:xfrm>
            <a:off x="1273612" y="2336363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E2C8B5"/>
          </a:solidFill>
          <a:ln/>
        </p:spPr>
        <p:txBody>
          <a:bodyPr/>
          <a:lstStyle/>
          <a:p>
            <a:endParaRPr lang="ro-RO"/>
          </a:p>
        </p:txBody>
      </p:sp>
      <p:sp>
        <p:nvSpPr>
          <p:cNvPr id="6" name="Shape 3"/>
          <p:cNvSpPr/>
          <p:nvPr/>
        </p:nvSpPr>
        <p:spPr>
          <a:xfrm>
            <a:off x="793790" y="2096453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ro-RO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860" y="2138958"/>
            <a:ext cx="340162" cy="42529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183011" y="217431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În gară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2183011" y="2664738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Așteptăm în gară sosirea trenului nostru.</a:t>
            </a:r>
            <a:endParaRPr lang="en-US" sz="1750" dirty="0"/>
          </a:p>
        </p:txBody>
      </p:sp>
      <p:sp>
        <p:nvSpPr>
          <p:cNvPr id="10" name="Shape 6"/>
          <p:cNvSpPr/>
          <p:nvPr/>
        </p:nvSpPr>
        <p:spPr>
          <a:xfrm>
            <a:off x="1273612" y="3721179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E2C8B5"/>
          </a:solidFill>
          <a:ln/>
        </p:spPr>
        <p:txBody>
          <a:bodyPr/>
          <a:lstStyle/>
          <a:p>
            <a:endParaRPr lang="ro-RO"/>
          </a:p>
        </p:txBody>
      </p:sp>
      <p:sp>
        <p:nvSpPr>
          <p:cNvPr id="11" name="Shape 7"/>
          <p:cNvSpPr/>
          <p:nvPr/>
        </p:nvSpPr>
        <p:spPr>
          <a:xfrm>
            <a:off x="793790" y="3481268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ro-RO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860" y="3523774"/>
            <a:ext cx="340162" cy="42529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183011" y="355913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Biletul</a:t>
            </a:r>
            <a:endParaRPr lang="en-US" sz="2200" dirty="0"/>
          </a:p>
        </p:txBody>
      </p:sp>
      <p:sp>
        <p:nvSpPr>
          <p:cNvPr id="14" name="Text 9"/>
          <p:cNvSpPr/>
          <p:nvPr/>
        </p:nvSpPr>
        <p:spPr>
          <a:xfrm>
            <a:off x="2183011" y="4049554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Controlorul ne verifică biletele cu un zâmbet.</a:t>
            </a:r>
            <a:endParaRPr lang="en-US" sz="1750" dirty="0"/>
          </a:p>
        </p:txBody>
      </p:sp>
      <p:sp>
        <p:nvSpPr>
          <p:cNvPr id="15" name="Shape 10"/>
          <p:cNvSpPr/>
          <p:nvPr/>
        </p:nvSpPr>
        <p:spPr>
          <a:xfrm>
            <a:off x="1273612" y="5105995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E2C8B5"/>
          </a:solidFill>
          <a:ln/>
        </p:spPr>
        <p:txBody>
          <a:bodyPr/>
          <a:lstStyle/>
          <a:p>
            <a:endParaRPr lang="ro-RO"/>
          </a:p>
        </p:txBody>
      </p:sp>
      <p:sp>
        <p:nvSpPr>
          <p:cNvPr id="16" name="Shape 11"/>
          <p:cNvSpPr/>
          <p:nvPr/>
        </p:nvSpPr>
        <p:spPr>
          <a:xfrm>
            <a:off x="793790" y="4866084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ro-RO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8860" y="4908590"/>
            <a:ext cx="340162" cy="425291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2183011" y="494395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Peisaje</a:t>
            </a:r>
            <a:endParaRPr lang="en-US" sz="2200" dirty="0"/>
          </a:p>
        </p:txBody>
      </p:sp>
      <p:sp>
        <p:nvSpPr>
          <p:cNvPr id="19" name="Text 13"/>
          <p:cNvSpPr/>
          <p:nvPr/>
        </p:nvSpPr>
        <p:spPr>
          <a:xfrm>
            <a:off x="2183011" y="5434370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Privim pe fereastră munți, câmpii și sate colorate.</a:t>
            </a:r>
            <a:endParaRPr lang="en-US" sz="1750" dirty="0"/>
          </a:p>
        </p:txBody>
      </p:sp>
      <p:sp>
        <p:nvSpPr>
          <p:cNvPr id="20" name="Shape 14"/>
          <p:cNvSpPr/>
          <p:nvPr/>
        </p:nvSpPr>
        <p:spPr>
          <a:xfrm>
            <a:off x="1273612" y="6490811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E2C8B5"/>
          </a:solidFill>
          <a:ln/>
        </p:spPr>
        <p:txBody>
          <a:bodyPr/>
          <a:lstStyle/>
          <a:p>
            <a:endParaRPr lang="ro-RO"/>
          </a:p>
        </p:txBody>
      </p:sp>
      <p:sp>
        <p:nvSpPr>
          <p:cNvPr id="21" name="Shape 15"/>
          <p:cNvSpPr/>
          <p:nvPr/>
        </p:nvSpPr>
        <p:spPr>
          <a:xfrm>
            <a:off x="793790" y="6250900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ro-RO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8860" y="6293406"/>
            <a:ext cx="340162" cy="425291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2183011" y="632876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Destinația</a:t>
            </a:r>
            <a:endParaRPr lang="en-US" sz="2200" dirty="0"/>
          </a:p>
        </p:txBody>
      </p:sp>
      <p:sp>
        <p:nvSpPr>
          <p:cNvPr id="24" name="Text 17"/>
          <p:cNvSpPr/>
          <p:nvPr/>
        </p:nvSpPr>
        <p:spPr>
          <a:xfrm>
            <a:off x="2183011" y="6819186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Ajungem într-un oraș nou, gata pentru aventură!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1109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Motocicleta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2197418" y="2861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Casca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351967"/>
            <a:ext cx="423886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Întotdeauna purtăm cască pentru siguranță.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362" y="3665458"/>
            <a:ext cx="318968" cy="39862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597628" y="2861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Rapidă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597628" y="3351967"/>
            <a:ext cx="423898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Motocicleta este rapidă și ne duce repede la destinație.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86713" y="3665458"/>
            <a:ext cx="318968" cy="39862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597628" y="549556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Aventură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597628" y="5985986"/>
            <a:ext cx="423898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Simțim vântul și bucuria călătoriei.</a:t>
            </a:r>
            <a:endParaRPr lang="en-US" sz="1750" dirty="0"/>
          </a:p>
        </p:txBody>
      </p:sp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86713" y="5327809"/>
            <a:ext cx="318968" cy="39862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2197418" y="53141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Cu părinții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93790" y="5804535"/>
            <a:ext cx="423886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Călătorim doar cu adulții care știu să conducă în siguranță.</a:t>
            </a:r>
            <a:endParaRPr lang="en-US" sz="1750" dirty="0"/>
          </a:p>
        </p:txBody>
      </p:sp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4362" y="5327809"/>
            <a:ext cx="318968" cy="398621"/>
          </a:xfrm>
          <a:prstGeom prst="rect">
            <a:avLst/>
          </a:prstGeom>
        </p:spPr>
      </p:pic>
      <p:pic>
        <p:nvPicPr>
          <p:cNvPr id="19" name="Picture 18" descr="Mașină - Motocicletă, Yamaha YZF-R1 2021, 1:18">
            <a:extLst>
              <a:ext uri="{FF2B5EF4-FFF2-40B4-BE49-F238E27FC236}">
                <a16:creationId xmlns:a16="http://schemas.microsoft.com/office/drawing/2014/main" id="{B4BD8D11-2BA3-8FC5-D4C5-085414028C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2967" y="2659024"/>
            <a:ext cx="4104346" cy="3546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888682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Camionul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2050971"/>
            <a:ext cx="3608070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18</a:t>
            </a:r>
            <a:endParaRPr lang="en-US" sz="5850" dirty="0"/>
          </a:p>
        </p:txBody>
      </p:sp>
      <p:sp>
        <p:nvSpPr>
          <p:cNvPr id="5" name="Text 2"/>
          <p:cNvSpPr/>
          <p:nvPr/>
        </p:nvSpPr>
        <p:spPr>
          <a:xfrm>
            <a:off x="1180148" y="30827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Roți mari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793790" y="3573185"/>
            <a:ext cx="360807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Camioanele au roți enorme care le ajută să ducă greutăți.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4742021" y="2050971"/>
            <a:ext cx="360818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1000</a:t>
            </a:r>
            <a:endParaRPr lang="en-US" sz="5850" dirty="0"/>
          </a:p>
        </p:txBody>
      </p:sp>
      <p:sp>
        <p:nvSpPr>
          <p:cNvPr id="8" name="Text 5"/>
          <p:cNvSpPr/>
          <p:nvPr/>
        </p:nvSpPr>
        <p:spPr>
          <a:xfrm>
            <a:off x="5128498" y="30827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Kilograme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742021" y="3573185"/>
            <a:ext cx="36081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Poate transporta obiecte foarte grele și multe cutii.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2767846" y="5092779"/>
            <a:ext cx="360818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100</a:t>
            </a:r>
            <a:endParaRPr lang="en-US" sz="5850" dirty="0"/>
          </a:p>
        </p:txBody>
      </p:sp>
      <p:sp>
        <p:nvSpPr>
          <p:cNvPr id="11" name="Text 8"/>
          <p:cNvSpPr/>
          <p:nvPr/>
        </p:nvSpPr>
        <p:spPr>
          <a:xfrm>
            <a:off x="3154323" y="612457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Kilometri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2767846" y="6614993"/>
            <a:ext cx="36081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Călătorește departe pentru a aduce jucării și alimente.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89553"/>
            <a:ext cx="1163383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Ce mijloc de transport îți place cel mai mult?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351961"/>
            <a:ext cx="4158615" cy="257020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520565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Mașina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5696069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 duce la grădiniță și în vacanțe frumoase.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893" y="2351961"/>
            <a:ext cx="4158615" cy="257020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35893" y="520565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Autobuzul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235893" y="5696069"/>
            <a:ext cx="415861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Călătorim împreună cu mulți prieteni.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7995" y="2351961"/>
            <a:ext cx="4158615" cy="257020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77995" y="520565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Bicicleta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677995" y="5696069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 distrăm și facem mișcare în aer liber.</a:t>
            </a:r>
            <a:endParaRPr lang="en-US" sz="1750" dirty="0"/>
          </a:p>
        </p:txBody>
      </p:sp>
      <p:sp>
        <p:nvSpPr>
          <p:cNvPr id="12" name="Text 7"/>
          <p:cNvSpPr/>
          <p:nvPr/>
        </p:nvSpPr>
        <p:spPr>
          <a:xfrm>
            <a:off x="793790" y="6677025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Care este mijlocul tău de transport preferat? Spune-ne de ce îți place cel mai mult!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339</Words>
  <Application>Microsoft Office PowerPoint</Application>
  <PresentationFormat>Custom</PresentationFormat>
  <Paragraphs>68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Bitter Medium</vt:lpstr>
      <vt:lpstr>Arial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Andrei Bajanaru</cp:lastModifiedBy>
  <cp:revision>3</cp:revision>
  <dcterms:created xsi:type="dcterms:W3CDTF">2025-04-29T15:34:17Z</dcterms:created>
  <dcterms:modified xsi:type="dcterms:W3CDTF">2025-07-09T12:27:31Z</dcterms:modified>
</cp:coreProperties>
</file>