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5"/>
  </p:notesMasterIdLst>
  <p:sldIdLst>
    <p:sldId id="312" r:id="rId2"/>
    <p:sldId id="256" r:id="rId3"/>
    <p:sldId id="313" r:id="rId4"/>
    <p:sldId id="335" r:id="rId5"/>
    <p:sldId id="314" r:id="rId6"/>
    <p:sldId id="336" r:id="rId7"/>
    <p:sldId id="318" r:id="rId8"/>
    <p:sldId id="320" r:id="rId9"/>
    <p:sldId id="337" r:id="rId10"/>
    <p:sldId id="319" r:id="rId11"/>
    <p:sldId id="321" r:id="rId12"/>
    <p:sldId id="322" r:id="rId13"/>
    <p:sldId id="338" r:id="rId14"/>
    <p:sldId id="324" r:id="rId15"/>
    <p:sldId id="325" r:id="rId16"/>
    <p:sldId id="339" r:id="rId17"/>
    <p:sldId id="328" r:id="rId18"/>
    <p:sldId id="340" r:id="rId19"/>
    <p:sldId id="342" r:id="rId20"/>
    <p:sldId id="329" r:id="rId21"/>
    <p:sldId id="331" r:id="rId22"/>
    <p:sldId id="332" r:id="rId23"/>
    <p:sldId id="343" r:id="rId24"/>
  </p:sldIdLst>
  <p:sldSz cx="9144000" cy="5143500" type="screen16x9"/>
  <p:notesSz cx="6858000" cy="9144000"/>
  <p:embeddedFontLst>
    <p:embeddedFont>
      <p:font typeface="Atma" panose="020B0604020202020204" charset="0"/>
      <p:regular r:id="rId26"/>
      <p:bold r:id="rId27"/>
    </p:embeddedFont>
    <p:embeddedFont>
      <p:font typeface="Baloo Tammudu 2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633534-B913-443D-B2FE-ABABDFB25C8C}">
  <a:tblStyle styleId="{8B633534-B913-443D-B2FE-ABABDFB25C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704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572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11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663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5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75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936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66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016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166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956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88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825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98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6" name="Google Shape;5886;g1558531244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7" name="Google Shape;5887;g1558531244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50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345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1557c5ba4f9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1557c5ba4f9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6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17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5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6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88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75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59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2625" y="974250"/>
            <a:ext cx="5878500" cy="2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32750" y="3160835"/>
            <a:ext cx="5878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65804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718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16040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67575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746940" y="2484938"/>
            <a:ext cx="36501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821440" y="1685875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746940" y="3255888"/>
            <a:ext cx="3650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697450" y="-15480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6216298" y="-1580509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5829807" y="2542569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871402" y="302406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7813253" y="3630649"/>
            <a:ext cx="842024" cy="1773648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8356263" y="2936675"/>
            <a:ext cx="1139775" cy="1158325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22308" y="1105883"/>
            <a:ext cx="670823" cy="1064441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304153" y="-41289"/>
            <a:ext cx="1723720" cy="215901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749600" y="-1860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6164148" y="-178903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5777657" y="23340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923552" y="2815543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165388" y="1153925"/>
            <a:ext cx="48201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165388" y="1976600"/>
            <a:ext cx="48201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2394600" y="1331922"/>
            <a:ext cx="43548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2394600" y="2716663"/>
            <a:ext cx="43548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/>
          <p:nvPr/>
        </p:nvSpPr>
        <p:spPr>
          <a:xfrm flipH="1">
            <a:off x="65804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0"/>
          <p:cNvSpPr/>
          <p:nvPr/>
        </p:nvSpPr>
        <p:spPr>
          <a:xfrm flipH="1">
            <a:off x="-13718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0"/>
          <p:cNvSpPr/>
          <p:nvPr/>
        </p:nvSpPr>
        <p:spPr>
          <a:xfrm rot="1203577" flipH="1">
            <a:off x="-16040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0"/>
          <p:cNvSpPr/>
          <p:nvPr/>
        </p:nvSpPr>
        <p:spPr>
          <a:xfrm flipH="1">
            <a:off x="67575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0"/>
          <p:cNvGrpSpPr/>
          <p:nvPr/>
        </p:nvGrpSpPr>
        <p:grpSpPr>
          <a:xfrm rot="-2166950" flipH="1">
            <a:off x="7735171" y="-328104"/>
            <a:ext cx="1391454" cy="1735017"/>
            <a:chOff x="2386975" y="3180875"/>
            <a:chExt cx="1391500" cy="1735075"/>
          </a:xfrm>
        </p:grpSpPr>
        <p:sp>
          <p:nvSpPr>
            <p:cNvPr id="821" name="Google Shape;821;p2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20"/>
          <p:cNvGrpSpPr/>
          <p:nvPr/>
        </p:nvGrpSpPr>
        <p:grpSpPr>
          <a:xfrm rot="-1063801" flipH="1">
            <a:off x="1258" y="-169120"/>
            <a:ext cx="1570468" cy="1800987"/>
            <a:chOff x="3056825" y="-2290075"/>
            <a:chExt cx="1465250" cy="1680325"/>
          </a:xfrm>
        </p:grpSpPr>
        <p:sp>
          <p:nvSpPr>
            <p:cNvPr id="844" name="Google Shape;844;p2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20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20"/>
          <p:cNvGrpSpPr/>
          <p:nvPr/>
        </p:nvGrpSpPr>
        <p:grpSpPr>
          <a:xfrm>
            <a:off x="8010143" y="3748917"/>
            <a:ext cx="841496" cy="855191"/>
            <a:chOff x="5967275" y="1212450"/>
            <a:chExt cx="1139775" cy="1158325"/>
          </a:xfrm>
        </p:grpSpPr>
        <p:sp>
          <p:nvSpPr>
            <p:cNvPr id="861" name="Google Shape;861;p20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20"/>
          <p:cNvGrpSpPr/>
          <p:nvPr/>
        </p:nvGrpSpPr>
        <p:grpSpPr>
          <a:xfrm rot="-3626901" flipH="1">
            <a:off x="292972" y="4071883"/>
            <a:ext cx="670823" cy="1064441"/>
            <a:chOff x="4491600" y="1128725"/>
            <a:chExt cx="911950" cy="1447225"/>
          </a:xfrm>
        </p:grpSpPr>
        <p:sp>
          <p:nvSpPr>
            <p:cNvPr id="869" name="Google Shape;869;p20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20"/>
          <p:cNvSpPr txBox="1">
            <a:spLocks noGrp="1"/>
          </p:cNvSpPr>
          <p:nvPr>
            <p:ph type="subTitle" idx="1"/>
          </p:nvPr>
        </p:nvSpPr>
        <p:spPr>
          <a:xfrm>
            <a:off x="1117962" y="1799325"/>
            <a:ext cx="3264600" cy="25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20"/>
          <p:cNvSpPr txBox="1">
            <a:spLocks noGrp="1"/>
          </p:cNvSpPr>
          <p:nvPr>
            <p:ph type="subTitle" idx="2"/>
          </p:nvPr>
        </p:nvSpPr>
        <p:spPr>
          <a:xfrm>
            <a:off x="4761441" y="1799325"/>
            <a:ext cx="3264600" cy="25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30"/>
          <p:cNvSpPr/>
          <p:nvPr/>
        </p:nvSpPr>
        <p:spPr>
          <a:xfrm rot="10800000">
            <a:off x="-1371825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7" name="Google Shape;1717;p30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718" name="Google Shape;1718;p30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0" name="Google Shape;1720;p30"/>
          <p:cNvSpPr/>
          <p:nvPr/>
        </p:nvSpPr>
        <p:spPr>
          <a:xfrm rot="10800000">
            <a:off x="6580421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0"/>
          <p:cNvSpPr/>
          <p:nvPr/>
        </p:nvSpPr>
        <p:spPr>
          <a:xfrm rot="9596423">
            <a:off x="-1604001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0"/>
          <p:cNvSpPr/>
          <p:nvPr/>
        </p:nvSpPr>
        <p:spPr>
          <a:xfrm rot="10800000">
            <a:off x="6757563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0"/>
          <p:cNvSpPr txBox="1">
            <a:spLocks noGrp="1"/>
          </p:cNvSpPr>
          <p:nvPr>
            <p:ph type="title"/>
          </p:nvPr>
        </p:nvSpPr>
        <p:spPr>
          <a:xfrm>
            <a:off x="3848950" y="1869500"/>
            <a:ext cx="26604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4" name="Google Shape;1724;p30"/>
          <p:cNvSpPr txBox="1">
            <a:spLocks noGrp="1"/>
          </p:cNvSpPr>
          <p:nvPr>
            <p:ph type="title" idx="2" hasCustomPrompt="1"/>
          </p:nvPr>
        </p:nvSpPr>
        <p:spPr>
          <a:xfrm>
            <a:off x="2646115" y="2254963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25" name="Google Shape;1725;p30"/>
          <p:cNvSpPr txBox="1">
            <a:spLocks noGrp="1"/>
          </p:cNvSpPr>
          <p:nvPr>
            <p:ph type="subTitle" idx="1"/>
          </p:nvPr>
        </p:nvSpPr>
        <p:spPr>
          <a:xfrm>
            <a:off x="3848950" y="2640450"/>
            <a:ext cx="26604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6739556" y="-1732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1578602" y="-137198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438557" y="28727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7343399" y="351061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8036633" y="335580"/>
            <a:ext cx="1570468" cy="1800987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7493627" y="-188300"/>
            <a:ext cx="1288450" cy="1640350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33390" y="3004984"/>
            <a:ext cx="842011" cy="1773620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328502" y="3806510"/>
            <a:ext cx="1565546" cy="1952095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0" r:id="rId6"/>
    <p:sldLayoutId id="2147483666" r:id="rId7"/>
    <p:sldLayoutId id="2147483676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638525/sunetul-s/potriviresunetul-sdifpozi%c8%9bi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2108273/cuvinte-cu-sunetul-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046871/sunetul-%c8%99i-litera-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theme/classroom-behaviour-management-for-elementary#search-Education&amp;position-90&amp;results-43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o/resource/32108273/cuvinte-cu-sunetul-s" TargetMode="External"/><Relationship Id="rId13" Type="http://schemas.openxmlformats.org/officeDocument/2006/relationships/hyperlink" Target="https://i.pinimg.com/originals/77/a8/0c/77a80cab0354e94e0be316356180ff5a.jpg" TargetMode="External"/><Relationship Id="rId18" Type="http://schemas.openxmlformats.org/officeDocument/2006/relationships/hyperlink" Target="https://www.vectorstock.com/royalty-free-vector/drinking-soda-emoticon-vector-3611768" TargetMode="External"/><Relationship Id="rId26" Type="http://schemas.openxmlformats.org/officeDocument/2006/relationships/hyperlink" Target="https://publicdomainvectors.org/ro/vectori-gratuite/Soare-stralucitoare-decorativ-cu-spi%C5%A3e-vectorul-miniaturi/30159.html" TargetMode="External"/><Relationship Id="rId3" Type="http://schemas.openxmlformats.org/officeDocument/2006/relationships/hyperlink" Target="https://slidesgo.com/theme/classroom-behaviour-management-for-elementary#search-Education&amp;position-90&amp;results-4355" TargetMode="External"/><Relationship Id="rId21" Type="http://schemas.openxmlformats.org/officeDocument/2006/relationships/hyperlink" Target="https://i.pinimg.com/originals/6e/ca/59/6eca59de934248a51810160eac161ce8.jpg" TargetMode="External"/><Relationship Id="rId7" Type="http://schemas.openxmlformats.org/officeDocument/2006/relationships/hyperlink" Target="https://wordwall.net/ro/resource/6638525/sunetul-s/potriviresunetul-sdifpozi%c8%9bii" TargetMode="External"/><Relationship Id="rId12" Type="http://schemas.openxmlformats.org/officeDocument/2006/relationships/hyperlink" Target="https://i.pinimg.com/originals/3c/9a/6a/3c9a6a40a6d283488b01a0fddfdbb7a0.jpg" TargetMode="External"/><Relationship Id="rId17" Type="http://schemas.openxmlformats.org/officeDocument/2006/relationships/hyperlink" Target="https://i.pinimg.com/originals/6d/92/fe/6d92feb41ce4d8828f04edaf76ed52ba.jpg" TargetMode="External"/><Relationship Id="rId25" Type="http://schemas.openxmlformats.org/officeDocument/2006/relationships/hyperlink" Target="https://www.byoana.ro/familie/desene/316-casa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de.depositphotos.com/stock-photos/smiley.html" TargetMode="External"/><Relationship Id="rId20" Type="http://schemas.openxmlformats.org/officeDocument/2006/relationships/hyperlink" Target="https://i.pinimg.com/originals/c8/10/cd/c810cdeaadaea22ca4a2ae67e956a7d2.jpg" TargetMode="External"/><Relationship Id="rId29" Type="http://schemas.openxmlformats.org/officeDocument/2006/relationships/hyperlink" Target="https://www.freepik.com/premium-vector/cute-little-boy-whisper-secret-friend_17303834.htm%23from_view=detail_alsolik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o/resource/2046871/sunetul-%C8%99i-litera-s" TargetMode="External"/><Relationship Id="rId11" Type="http://schemas.openxmlformats.org/officeDocument/2006/relationships/hyperlink" Target="https://pixabay.com/ro/vectors/pisoi-dr%c4%83gu%c5%a3-pisica-animale-4794761/" TargetMode="External"/><Relationship Id="rId24" Type="http://schemas.openxmlformats.org/officeDocument/2006/relationships/hyperlink" Target="https://www.pngegg.com/ro/png-vcxaf" TargetMode="External"/><Relationship Id="rId5" Type="http://schemas.openxmlformats.org/officeDocument/2006/relationships/hyperlink" Target="https://wordwall.net/ro/resource/51986542/exerci%C5%A3ii-cu-s-silabe-%C5%9Fi-logatomi" TargetMode="External"/><Relationship Id="rId15" Type="http://schemas.openxmlformats.org/officeDocument/2006/relationships/hyperlink" Target="https://i.pinimg.com/originals/e1/bd/7c/e1bd7c87f0cb493682e13fd88f64f044.jpg" TargetMode="External"/><Relationship Id="rId23" Type="http://schemas.openxmlformats.org/officeDocument/2006/relationships/hyperlink" Target="https://mustash.ro/ro/capse-nasturi-inchideri/5849-nasture-lemn-natur-5cm-cod29885.html" TargetMode="External"/><Relationship Id="rId28" Type="http://schemas.openxmlformats.org/officeDocument/2006/relationships/hyperlink" Target="https://www.freepik.com/premium-vector/little-kid-hug-best-friend-feel-happy_29245939.htm%23from_view=detail_alsolike" TargetMode="External"/><Relationship Id="rId10" Type="http://schemas.openxmlformats.org/officeDocument/2006/relationships/hyperlink" Target="https://pixabay.com/ro/vectors/g%c3%a2%c8%99te-p%c4%83s%c4%83ri-grup-aripi-natura-46646/" TargetMode="External"/><Relationship Id="rId19" Type="http://schemas.openxmlformats.org/officeDocument/2006/relationships/hyperlink" Target="https://i.pinimg.com/originals/66/dd/99/66dd99fc2ca3df033c2ae06be533fb3f.jpg" TargetMode="External"/><Relationship Id="rId4" Type="http://schemas.openxmlformats.org/officeDocument/2006/relationships/hyperlink" Target="https://wordwall.net/ro/resource/44914777/logopedie/onomatopee-cu-s" TargetMode="External"/><Relationship Id="rId9" Type="http://schemas.openxmlformats.org/officeDocument/2006/relationships/hyperlink" Target="https://pixabay.com/ro/illustrations/%c8%99arpe-kawaii-vivora-model-sarpe-4477329/" TargetMode="External"/><Relationship Id="rId14" Type="http://schemas.openxmlformats.org/officeDocument/2006/relationships/hyperlink" Target="https://i.pinimg.com/originals/54/6e/2b/546e2ba7e024bf956dcb956d5795c421.png" TargetMode="External"/><Relationship Id="rId22" Type="http://schemas.openxmlformats.org/officeDocument/2006/relationships/hyperlink" Target="https://i.pinimg.com/originals/73/4d/29/734d2954108ef682d0a5762f6d205434.jpg" TargetMode="External"/><Relationship Id="rId27" Type="http://schemas.openxmlformats.org/officeDocument/2006/relationships/hyperlink" Target="https://www.deliciudeciocolata.ro/decor-masti-carnaval-sabloane-decupare-si-aerografiere-material-plastic-set-7-buc-40-w300.html#prod-gallery-1" TargetMode="External"/><Relationship Id="rId30" Type="http://schemas.openxmlformats.org/officeDocument/2006/relationships/hyperlink" Target="https://www.freepik.com/premium-vector/little-kid-hug-best-friend-feel-happy_29765960.htm%23from_view=detail_auth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44914777/logopedie/onomatopee-cu-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o/resource/51986542/exerci%C5%A3ii-cu-s-silabe-%C5%9Fi-logatom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2473911" y="-627769"/>
            <a:ext cx="842019" cy="1773637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4807083" y="-674887"/>
            <a:ext cx="1391454" cy="1735017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3315606" y="-488483"/>
            <a:ext cx="1288450" cy="1640350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7342059" y="-315778"/>
            <a:ext cx="1570468" cy="1800987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 rot="720004">
            <a:off x="8015084" y="1452526"/>
            <a:ext cx="841496" cy="855191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359348" y="715927"/>
            <a:ext cx="670823" cy="1064441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842466" y="-255193"/>
            <a:ext cx="1723720" cy="215901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664100" y="115629"/>
            <a:ext cx="7721762" cy="4407289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1039722" y="197165"/>
            <a:ext cx="7006017" cy="373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ro-RO" sz="1600" b="1" dirty="0">
                <a:solidFill>
                  <a:schemeClr val="dk1"/>
                </a:solidFill>
              </a:rPr>
            </a:br>
            <a:r>
              <a:rPr lang="ro-RO" sz="2400" b="1" dirty="0">
                <a:solidFill>
                  <a:schemeClr val="dk1"/>
                </a:solidFill>
              </a:rPr>
              <a:t>TERAPII  ȘI  PROGRAME  DE  INTERVENȚIE</a:t>
            </a:r>
            <a:br>
              <a:rPr lang="ro-RO" sz="1600" b="1" dirty="0">
                <a:solidFill>
                  <a:schemeClr val="bg1"/>
                </a:solidFill>
              </a:rPr>
            </a:br>
            <a:r>
              <a:rPr lang="ro-RO" sz="1600" b="1" dirty="0">
                <a:solidFill>
                  <a:schemeClr val="bg1"/>
                </a:solidFill>
              </a:rPr>
              <a:t>ÎNVĂȚĂMÂNT  SPECIAL </a:t>
            </a:r>
            <a:br>
              <a:rPr lang="ro-RO" sz="1600" b="1" dirty="0">
                <a:solidFill>
                  <a:schemeClr val="bg1"/>
                </a:solidFill>
              </a:rPr>
            </a:br>
            <a:br>
              <a:rPr lang="ro-RO" sz="1600" b="1" dirty="0">
                <a:solidFill>
                  <a:schemeClr val="dk1"/>
                </a:solidFill>
              </a:rPr>
            </a:br>
            <a:r>
              <a:rPr lang="ro-RO" sz="2400" b="1" dirty="0">
                <a:solidFill>
                  <a:schemeClr val="dk1"/>
                </a:solidFill>
              </a:rPr>
              <a:t>EXERCIȚII   PENTRU   CORECTAREA  ȘI  CONSOLIDAREA  SUNETULUI   </a:t>
            </a:r>
            <a:r>
              <a:rPr lang="ro-RO" sz="2400" b="1" dirty="0">
                <a:solidFill>
                  <a:srgbClr val="FFC000"/>
                </a:solidFill>
              </a:rPr>
              <a:t>S</a:t>
            </a:r>
            <a:br>
              <a:rPr lang="ro-RO" sz="2400" b="1" dirty="0">
                <a:solidFill>
                  <a:srgbClr val="FFC000"/>
                </a:solidFill>
              </a:rPr>
            </a:br>
            <a:br>
              <a:rPr lang="ro-RO" sz="1600" b="1" dirty="0">
                <a:solidFill>
                  <a:srgbClr val="FFC000"/>
                </a:solidFill>
              </a:rPr>
            </a:br>
            <a:r>
              <a:rPr lang="ro-RO" sz="1600" b="1" dirty="0">
                <a:solidFill>
                  <a:schemeClr val="bg1"/>
                </a:solidFill>
              </a:rPr>
              <a:t>CLASA    a  IV –a</a:t>
            </a:r>
            <a:br>
              <a:rPr lang="ro-RO" sz="1600" b="1" dirty="0">
                <a:solidFill>
                  <a:schemeClr val="bg1"/>
                </a:solidFill>
              </a:rPr>
            </a:br>
            <a:r>
              <a:rPr lang="ro-RO" sz="1600" b="1" i="1" dirty="0">
                <a:solidFill>
                  <a:schemeClr val="bg1"/>
                </a:solidFill>
              </a:rPr>
              <a:t>- dizabilități  intelectuale  ușoare  și  moderate -</a:t>
            </a:r>
            <a:br>
              <a:rPr lang="ro-RO" sz="1600" b="1" i="1" dirty="0">
                <a:solidFill>
                  <a:schemeClr val="bg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COMPETENȚA  SPECIFICĂ:</a:t>
            </a:r>
            <a:br>
              <a:rPr lang="ro-RO" sz="1600" b="1" dirty="0">
                <a:solidFill>
                  <a:schemeClr val="tx1"/>
                </a:solidFill>
              </a:rPr>
            </a:br>
            <a:r>
              <a:rPr lang="ro-RO" sz="1600" b="1" i="1" dirty="0">
                <a:solidFill>
                  <a:schemeClr val="tx1"/>
                </a:solidFill>
              </a:rPr>
              <a:t>3.3 Formarea și dezvoltarea capacității de comunicare prin limbaj oral</a:t>
            </a:r>
            <a:br>
              <a:rPr lang="ro-RO" sz="1600" b="1" i="1" dirty="0">
                <a:solidFill>
                  <a:schemeClr val="tx1"/>
                </a:solidFill>
              </a:rPr>
            </a:br>
            <a:br>
              <a:rPr lang="ro-RO" sz="1600" b="1" i="1" dirty="0">
                <a:solidFill>
                  <a:schemeClr val="tx1"/>
                </a:solidFill>
              </a:rPr>
            </a:br>
            <a:r>
              <a:rPr lang="ro-RO" sz="1600" b="1" i="1" dirty="0">
                <a:solidFill>
                  <a:schemeClr val="bg1"/>
                </a:solidFill>
              </a:rPr>
              <a:t>Profesor psihopedagog,  </a:t>
            </a:r>
            <a:r>
              <a:rPr lang="en-US" sz="1600" b="1" i="1" dirty="0">
                <a:solidFill>
                  <a:schemeClr val="bg1"/>
                </a:solidFill>
              </a:rPr>
              <a:t>Petrariu Luciana</a:t>
            </a:r>
            <a:endParaRPr sz="1600" b="1" i="1" dirty="0">
              <a:solidFill>
                <a:schemeClr val="bg1"/>
              </a:solidFill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691274" y="4531021"/>
            <a:ext cx="7711233" cy="792979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5257537" y="4707953"/>
            <a:ext cx="516534" cy="224032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18994730" flipH="1">
            <a:off x="3052537" y="3639399"/>
            <a:ext cx="1964390" cy="2282485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-160843" y="1553928"/>
            <a:ext cx="1361596" cy="3323750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7559663" y="2741372"/>
            <a:ext cx="1989117" cy="2231933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19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-117121" y="2811096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022094" y="459256"/>
            <a:ext cx="6755928" cy="3733079"/>
            <a:chOff x="417688" y="238225"/>
            <a:chExt cx="6755929" cy="3596452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4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5665379" y="666103"/>
              <a:ext cx="1508238" cy="976988"/>
              <a:chOff x="4976249" y="1213650"/>
              <a:chExt cx="2042851" cy="132329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4976249" y="139309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5411427" y="1249735"/>
                <a:ext cx="999375" cy="880949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14894" y="1872871"/>
              <a:ext cx="1764600" cy="2159011"/>
              <a:chOff x="581446" y="938625"/>
              <a:chExt cx="1259529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581446" y="109480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588446" y="218181"/>
            <a:ext cx="8380160" cy="4360616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2" name="Google Shape;4002;p49"/>
          <p:cNvSpPr txBox="1">
            <a:spLocks noGrp="1"/>
          </p:cNvSpPr>
          <p:nvPr>
            <p:ph type="title"/>
          </p:nvPr>
        </p:nvSpPr>
        <p:spPr>
          <a:xfrm>
            <a:off x="1679286" y="514541"/>
            <a:ext cx="6370105" cy="74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cuvinte</a:t>
            </a:r>
            <a:br>
              <a:rPr lang="ro-RO" sz="8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Repetă după mine!</a:t>
            </a:r>
            <a:br>
              <a:rPr lang="ro-RO" sz="1600" b="1" dirty="0">
                <a:solidFill>
                  <a:schemeClr val="tx2"/>
                </a:solidFill>
              </a:rPr>
            </a:br>
            <a:endParaRPr sz="1600" dirty="0"/>
          </a:p>
        </p:txBody>
      </p:sp>
      <p:sp>
        <p:nvSpPr>
          <p:cNvPr id="4004" name="Google Shape;4004;p49"/>
          <p:cNvSpPr txBox="1">
            <a:spLocks noGrp="1"/>
          </p:cNvSpPr>
          <p:nvPr>
            <p:ph type="subTitle" idx="1"/>
          </p:nvPr>
        </p:nvSpPr>
        <p:spPr>
          <a:xfrm>
            <a:off x="1299572" y="1334520"/>
            <a:ext cx="6956315" cy="2787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monosilabice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inițial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at,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ac,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et,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oc,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uc</a:t>
            </a:r>
            <a:endParaRPr lang="ro-RO" sz="800" b="1" i="1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800" i="1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800" i="1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bisilabice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inițial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   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apă,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are,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upă, 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altea</a:t>
            </a:r>
            <a:endParaRPr lang="ro-RO" sz="800" b="1" i="1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800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800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polisilabice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inițial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alată,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emafor, 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ănătate, </a:t>
            </a:r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onerie</a:t>
            </a:r>
            <a:endParaRPr lang="ro-RO" sz="1600" b="1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8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0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</p:txBody>
      </p:sp>
      <p:grpSp>
        <p:nvGrpSpPr>
          <p:cNvPr id="4005" name="Google Shape;4005;p49"/>
          <p:cNvGrpSpPr/>
          <p:nvPr/>
        </p:nvGrpSpPr>
        <p:grpSpPr>
          <a:xfrm>
            <a:off x="-263054" y="1652824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3034;p42"/>
          <p:cNvGrpSpPr/>
          <p:nvPr/>
        </p:nvGrpSpPr>
        <p:grpSpPr>
          <a:xfrm rot="16200000">
            <a:off x="4498244" y="-63669"/>
            <a:ext cx="633825" cy="686158"/>
            <a:chOff x="5967275" y="1212450"/>
            <a:chExt cx="1139775" cy="1158325"/>
          </a:xfrm>
        </p:grpSpPr>
        <p:sp>
          <p:nvSpPr>
            <p:cNvPr id="21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3018;p42"/>
          <p:cNvGrpSpPr/>
          <p:nvPr/>
        </p:nvGrpSpPr>
        <p:grpSpPr>
          <a:xfrm rot="1386986">
            <a:off x="8258648" y="3493358"/>
            <a:ext cx="914356" cy="931082"/>
            <a:chOff x="3056825" y="-2290075"/>
            <a:chExt cx="1465250" cy="1680325"/>
          </a:xfrm>
        </p:grpSpPr>
        <p:sp>
          <p:nvSpPr>
            <p:cNvPr id="223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3084;p42"/>
          <p:cNvGrpSpPr/>
          <p:nvPr/>
        </p:nvGrpSpPr>
        <p:grpSpPr>
          <a:xfrm rot="17563361">
            <a:off x="7995907" y="653204"/>
            <a:ext cx="463699" cy="1755123"/>
            <a:chOff x="4458800" y="2953350"/>
            <a:chExt cx="842025" cy="1773650"/>
          </a:xfrm>
        </p:grpSpPr>
        <p:sp>
          <p:nvSpPr>
            <p:cNvPr id="239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3341;p43"/>
          <p:cNvSpPr/>
          <p:nvPr/>
        </p:nvSpPr>
        <p:spPr>
          <a:xfrm rot="507976" flipH="1">
            <a:off x="1038902" y="172625"/>
            <a:ext cx="408879" cy="1053169"/>
          </a:xfrm>
          <a:custGeom>
            <a:avLst/>
            <a:gdLst/>
            <a:ahLst/>
            <a:cxnLst/>
            <a:rect l="l" t="t" r="r" b="b"/>
            <a:pathLst>
              <a:path w="33400" h="57276" extrusionOk="0">
                <a:moveTo>
                  <a:pt x="7573" y="3171"/>
                </a:moveTo>
                <a:cubicBezTo>
                  <a:pt x="7580" y="3171"/>
                  <a:pt x="7528" y="3203"/>
                  <a:pt x="7458" y="3231"/>
                </a:cubicBezTo>
                <a:lnTo>
                  <a:pt x="7458" y="3231"/>
                </a:lnTo>
                <a:cubicBezTo>
                  <a:pt x="7461" y="3228"/>
                  <a:pt x="7465" y="3226"/>
                  <a:pt x="7469" y="3224"/>
                </a:cubicBezTo>
                <a:cubicBezTo>
                  <a:pt x="7538" y="3185"/>
                  <a:pt x="7569" y="3171"/>
                  <a:pt x="7573" y="3171"/>
                </a:cubicBezTo>
                <a:close/>
                <a:moveTo>
                  <a:pt x="3540" y="11412"/>
                </a:moveTo>
                <a:cubicBezTo>
                  <a:pt x="3535" y="11446"/>
                  <a:pt x="3531" y="11480"/>
                  <a:pt x="3528" y="11513"/>
                </a:cubicBezTo>
                <a:lnTo>
                  <a:pt x="3528" y="11513"/>
                </a:lnTo>
                <a:cubicBezTo>
                  <a:pt x="3531" y="11487"/>
                  <a:pt x="3536" y="11443"/>
                  <a:pt x="3540" y="11412"/>
                </a:cubicBezTo>
                <a:close/>
                <a:moveTo>
                  <a:pt x="3528" y="11513"/>
                </a:moveTo>
                <a:lnTo>
                  <a:pt x="3528" y="11513"/>
                </a:lnTo>
                <a:cubicBezTo>
                  <a:pt x="3526" y="11525"/>
                  <a:pt x="3526" y="11533"/>
                  <a:pt x="3526" y="11536"/>
                </a:cubicBezTo>
                <a:cubicBezTo>
                  <a:pt x="3526" y="11529"/>
                  <a:pt x="3527" y="11521"/>
                  <a:pt x="3528" y="11513"/>
                </a:cubicBezTo>
                <a:close/>
                <a:moveTo>
                  <a:pt x="12217" y="20791"/>
                </a:moveTo>
                <a:cubicBezTo>
                  <a:pt x="12233" y="20791"/>
                  <a:pt x="12285" y="20822"/>
                  <a:pt x="12339" y="20858"/>
                </a:cubicBezTo>
                <a:lnTo>
                  <a:pt x="12339" y="20858"/>
                </a:lnTo>
                <a:cubicBezTo>
                  <a:pt x="12327" y="20855"/>
                  <a:pt x="12314" y="20853"/>
                  <a:pt x="12299" y="20850"/>
                </a:cubicBezTo>
                <a:lnTo>
                  <a:pt x="12299" y="20850"/>
                </a:lnTo>
                <a:cubicBezTo>
                  <a:pt x="12313" y="20853"/>
                  <a:pt x="12326" y="20855"/>
                  <a:pt x="12340" y="20858"/>
                </a:cubicBezTo>
                <a:lnTo>
                  <a:pt x="12340" y="20858"/>
                </a:lnTo>
                <a:cubicBezTo>
                  <a:pt x="12339" y="20858"/>
                  <a:pt x="12339" y="20858"/>
                  <a:pt x="12339" y="20858"/>
                </a:cubicBezTo>
                <a:lnTo>
                  <a:pt x="12339" y="20858"/>
                </a:lnTo>
                <a:cubicBezTo>
                  <a:pt x="12343" y="20858"/>
                  <a:pt x="12346" y="20859"/>
                  <a:pt x="12350" y="20859"/>
                </a:cubicBezTo>
                <a:lnTo>
                  <a:pt x="12350" y="20859"/>
                </a:lnTo>
                <a:cubicBezTo>
                  <a:pt x="12346" y="20859"/>
                  <a:pt x="12343" y="20858"/>
                  <a:pt x="12340" y="20858"/>
                </a:cubicBezTo>
                <a:lnTo>
                  <a:pt x="12340" y="20858"/>
                </a:lnTo>
                <a:cubicBezTo>
                  <a:pt x="12346" y="20862"/>
                  <a:pt x="12352" y="20866"/>
                  <a:pt x="12358" y="20870"/>
                </a:cubicBezTo>
                <a:lnTo>
                  <a:pt x="12358" y="20870"/>
                </a:lnTo>
                <a:cubicBezTo>
                  <a:pt x="12280" y="20853"/>
                  <a:pt x="12187" y="20824"/>
                  <a:pt x="12212" y="20793"/>
                </a:cubicBezTo>
                <a:cubicBezTo>
                  <a:pt x="12213" y="20791"/>
                  <a:pt x="12215" y="20791"/>
                  <a:pt x="12217" y="20791"/>
                </a:cubicBezTo>
                <a:close/>
                <a:moveTo>
                  <a:pt x="28043" y="54026"/>
                </a:moveTo>
                <a:cubicBezTo>
                  <a:pt x="28044" y="54026"/>
                  <a:pt x="28044" y="54026"/>
                  <a:pt x="28043" y="54026"/>
                </a:cubicBezTo>
                <a:cubicBezTo>
                  <a:pt x="28043" y="54026"/>
                  <a:pt x="28042" y="54026"/>
                  <a:pt x="28042" y="54026"/>
                </a:cubicBezTo>
                <a:lnTo>
                  <a:pt x="28042" y="54026"/>
                </a:lnTo>
                <a:cubicBezTo>
                  <a:pt x="28043" y="54026"/>
                  <a:pt x="28043" y="54026"/>
                  <a:pt x="28043" y="54026"/>
                </a:cubicBezTo>
                <a:close/>
                <a:moveTo>
                  <a:pt x="26551" y="54174"/>
                </a:moveTo>
                <a:cubicBezTo>
                  <a:pt x="26548" y="54174"/>
                  <a:pt x="26590" y="54183"/>
                  <a:pt x="26643" y="54192"/>
                </a:cubicBezTo>
                <a:lnTo>
                  <a:pt x="26643" y="54192"/>
                </a:lnTo>
                <a:cubicBezTo>
                  <a:pt x="26579" y="54179"/>
                  <a:pt x="26553" y="54174"/>
                  <a:pt x="26551" y="54174"/>
                </a:cubicBezTo>
                <a:close/>
                <a:moveTo>
                  <a:pt x="8558" y="0"/>
                </a:moveTo>
                <a:cubicBezTo>
                  <a:pt x="6903" y="0"/>
                  <a:pt x="5288" y="615"/>
                  <a:pt x="3987" y="2028"/>
                </a:cubicBezTo>
                <a:cubicBezTo>
                  <a:pt x="721" y="5567"/>
                  <a:pt x="238" y="11233"/>
                  <a:pt x="152" y="15797"/>
                </a:cubicBezTo>
                <a:cubicBezTo>
                  <a:pt x="0" y="24282"/>
                  <a:pt x="1702" y="32817"/>
                  <a:pt x="3886" y="40978"/>
                </a:cubicBezTo>
                <a:cubicBezTo>
                  <a:pt x="4585" y="43602"/>
                  <a:pt x="5364" y="46204"/>
                  <a:pt x="6193" y="48792"/>
                </a:cubicBezTo>
                <a:cubicBezTo>
                  <a:pt x="6433" y="49536"/>
                  <a:pt x="7046" y="49859"/>
                  <a:pt x="7660" y="49859"/>
                </a:cubicBezTo>
                <a:cubicBezTo>
                  <a:pt x="8593" y="49859"/>
                  <a:pt x="9528" y="49114"/>
                  <a:pt x="9163" y="47970"/>
                </a:cubicBezTo>
                <a:cubicBezTo>
                  <a:pt x="6424" y="39449"/>
                  <a:pt x="4160" y="30604"/>
                  <a:pt x="3439" y="21708"/>
                </a:cubicBezTo>
                <a:cubicBezTo>
                  <a:pt x="3187" y="18623"/>
                  <a:pt x="3122" y="15508"/>
                  <a:pt x="3425" y="12430"/>
                </a:cubicBezTo>
                <a:cubicBezTo>
                  <a:pt x="3461" y="12099"/>
                  <a:pt x="3497" y="11767"/>
                  <a:pt x="3533" y="11443"/>
                </a:cubicBezTo>
                <a:cubicBezTo>
                  <a:pt x="3540" y="11396"/>
                  <a:pt x="3543" y="11378"/>
                  <a:pt x="3544" y="11378"/>
                </a:cubicBezTo>
                <a:lnTo>
                  <a:pt x="3544" y="11378"/>
                </a:lnTo>
                <a:cubicBezTo>
                  <a:pt x="3544" y="11378"/>
                  <a:pt x="3543" y="11392"/>
                  <a:pt x="3540" y="11412"/>
                </a:cubicBezTo>
                <a:lnTo>
                  <a:pt x="3540" y="11412"/>
                </a:lnTo>
                <a:cubicBezTo>
                  <a:pt x="3547" y="11368"/>
                  <a:pt x="3554" y="11325"/>
                  <a:pt x="3562" y="11284"/>
                </a:cubicBezTo>
                <a:cubicBezTo>
                  <a:pt x="3583" y="11118"/>
                  <a:pt x="3612" y="10952"/>
                  <a:pt x="3634" y="10794"/>
                </a:cubicBezTo>
                <a:cubicBezTo>
                  <a:pt x="3735" y="10210"/>
                  <a:pt x="3843" y="9633"/>
                  <a:pt x="3980" y="9056"/>
                </a:cubicBezTo>
                <a:cubicBezTo>
                  <a:pt x="4102" y="8552"/>
                  <a:pt x="4239" y="8054"/>
                  <a:pt x="4398" y="7557"/>
                </a:cubicBezTo>
                <a:cubicBezTo>
                  <a:pt x="4470" y="7341"/>
                  <a:pt x="4542" y="7117"/>
                  <a:pt x="4621" y="6894"/>
                </a:cubicBezTo>
                <a:cubicBezTo>
                  <a:pt x="4665" y="6793"/>
                  <a:pt x="4708" y="6685"/>
                  <a:pt x="4744" y="6584"/>
                </a:cubicBezTo>
                <a:cubicBezTo>
                  <a:pt x="4762" y="6536"/>
                  <a:pt x="4774" y="6502"/>
                  <a:pt x="4782" y="6480"/>
                </a:cubicBezTo>
                <a:lnTo>
                  <a:pt x="4782" y="6480"/>
                </a:lnTo>
                <a:cubicBezTo>
                  <a:pt x="4784" y="6476"/>
                  <a:pt x="4785" y="6472"/>
                  <a:pt x="4787" y="6468"/>
                </a:cubicBezTo>
                <a:cubicBezTo>
                  <a:pt x="4967" y="6086"/>
                  <a:pt x="5148" y="5704"/>
                  <a:pt x="5364" y="5337"/>
                </a:cubicBezTo>
                <a:cubicBezTo>
                  <a:pt x="5458" y="5171"/>
                  <a:pt x="5559" y="5005"/>
                  <a:pt x="5659" y="4846"/>
                </a:cubicBezTo>
                <a:cubicBezTo>
                  <a:pt x="5728" y="4746"/>
                  <a:pt x="5977" y="4446"/>
                  <a:pt x="5969" y="4446"/>
                </a:cubicBezTo>
                <a:lnTo>
                  <a:pt x="5969" y="4446"/>
                </a:lnTo>
                <a:cubicBezTo>
                  <a:pt x="5966" y="4446"/>
                  <a:pt x="5928" y="4487"/>
                  <a:pt x="5832" y="4594"/>
                </a:cubicBezTo>
                <a:cubicBezTo>
                  <a:pt x="6063" y="4334"/>
                  <a:pt x="6279" y="4068"/>
                  <a:pt x="6539" y="3830"/>
                </a:cubicBezTo>
                <a:cubicBezTo>
                  <a:pt x="6594" y="3775"/>
                  <a:pt x="6655" y="3727"/>
                  <a:pt x="6710" y="3679"/>
                </a:cubicBezTo>
                <a:lnTo>
                  <a:pt x="6710" y="3679"/>
                </a:lnTo>
                <a:cubicBezTo>
                  <a:pt x="6835" y="3600"/>
                  <a:pt x="6952" y="3506"/>
                  <a:pt x="7080" y="3433"/>
                </a:cubicBezTo>
                <a:cubicBezTo>
                  <a:pt x="7198" y="3357"/>
                  <a:pt x="7330" y="3300"/>
                  <a:pt x="7456" y="3231"/>
                </a:cubicBezTo>
                <a:lnTo>
                  <a:pt x="7456" y="3231"/>
                </a:lnTo>
                <a:cubicBezTo>
                  <a:pt x="7501" y="3214"/>
                  <a:pt x="7545" y="3194"/>
                  <a:pt x="7591" y="3181"/>
                </a:cubicBezTo>
                <a:cubicBezTo>
                  <a:pt x="7736" y="3138"/>
                  <a:pt x="7873" y="3095"/>
                  <a:pt x="8010" y="3059"/>
                </a:cubicBezTo>
                <a:cubicBezTo>
                  <a:pt x="8069" y="3048"/>
                  <a:pt x="8138" y="3041"/>
                  <a:pt x="8198" y="3029"/>
                </a:cubicBezTo>
                <a:lnTo>
                  <a:pt x="8198" y="3029"/>
                </a:lnTo>
                <a:cubicBezTo>
                  <a:pt x="8277" y="3027"/>
                  <a:pt x="8354" y="3027"/>
                  <a:pt x="8432" y="3027"/>
                </a:cubicBezTo>
                <a:cubicBezTo>
                  <a:pt x="8627" y="3027"/>
                  <a:pt x="8821" y="3031"/>
                  <a:pt x="9017" y="3035"/>
                </a:cubicBezTo>
                <a:lnTo>
                  <a:pt x="9017" y="3035"/>
                </a:lnTo>
                <a:cubicBezTo>
                  <a:pt x="9089" y="3054"/>
                  <a:pt x="9170" y="3061"/>
                  <a:pt x="9242" y="3073"/>
                </a:cubicBezTo>
                <a:cubicBezTo>
                  <a:pt x="9408" y="3109"/>
                  <a:pt x="9581" y="3159"/>
                  <a:pt x="9747" y="3210"/>
                </a:cubicBezTo>
                <a:cubicBezTo>
                  <a:pt x="9910" y="3259"/>
                  <a:pt x="10059" y="3323"/>
                  <a:pt x="10222" y="3380"/>
                </a:cubicBezTo>
                <a:lnTo>
                  <a:pt x="10222" y="3380"/>
                </a:lnTo>
                <a:cubicBezTo>
                  <a:pt x="10299" y="3420"/>
                  <a:pt x="10376" y="3455"/>
                  <a:pt x="10453" y="3491"/>
                </a:cubicBezTo>
                <a:cubicBezTo>
                  <a:pt x="10828" y="3678"/>
                  <a:pt x="11189" y="3888"/>
                  <a:pt x="11528" y="4118"/>
                </a:cubicBezTo>
                <a:cubicBezTo>
                  <a:pt x="11700" y="4229"/>
                  <a:pt x="11859" y="4346"/>
                  <a:pt x="12018" y="4463"/>
                </a:cubicBezTo>
                <a:lnTo>
                  <a:pt x="12018" y="4463"/>
                </a:lnTo>
                <a:cubicBezTo>
                  <a:pt x="12029" y="4473"/>
                  <a:pt x="12044" y="4485"/>
                  <a:pt x="12061" y="4500"/>
                </a:cubicBezTo>
                <a:cubicBezTo>
                  <a:pt x="12162" y="4580"/>
                  <a:pt x="12263" y="4659"/>
                  <a:pt x="12357" y="4738"/>
                </a:cubicBezTo>
                <a:cubicBezTo>
                  <a:pt x="12753" y="5070"/>
                  <a:pt x="13128" y="5423"/>
                  <a:pt x="13488" y="5783"/>
                </a:cubicBezTo>
                <a:cubicBezTo>
                  <a:pt x="13871" y="6173"/>
                  <a:pt x="14238" y="6576"/>
                  <a:pt x="14591" y="6995"/>
                </a:cubicBezTo>
                <a:cubicBezTo>
                  <a:pt x="14786" y="7225"/>
                  <a:pt x="14981" y="7456"/>
                  <a:pt x="15168" y="7694"/>
                </a:cubicBezTo>
                <a:cubicBezTo>
                  <a:pt x="15201" y="7736"/>
                  <a:pt x="15324" y="7896"/>
                  <a:pt x="15348" y="7927"/>
                </a:cubicBezTo>
                <a:lnTo>
                  <a:pt x="15348" y="7927"/>
                </a:lnTo>
                <a:cubicBezTo>
                  <a:pt x="15427" y="8032"/>
                  <a:pt x="15509" y="8137"/>
                  <a:pt x="15586" y="8242"/>
                </a:cubicBezTo>
                <a:cubicBezTo>
                  <a:pt x="16415" y="9366"/>
                  <a:pt x="17172" y="10549"/>
                  <a:pt x="17879" y="11753"/>
                </a:cubicBezTo>
                <a:cubicBezTo>
                  <a:pt x="21930" y="18666"/>
                  <a:pt x="24475" y="26408"/>
                  <a:pt x="26537" y="34129"/>
                </a:cubicBezTo>
                <a:cubicBezTo>
                  <a:pt x="27229" y="36696"/>
                  <a:pt x="27697" y="39341"/>
                  <a:pt x="28454" y="41886"/>
                </a:cubicBezTo>
                <a:cubicBezTo>
                  <a:pt x="29045" y="43840"/>
                  <a:pt x="29536" y="45887"/>
                  <a:pt x="29701" y="47841"/>
                </a:cubicBezTo>
                <a:cubicBezTo>
                  <a:pt x="29766" y="48648"/>
                  <a:pt x="29788" y="49463"/>
                  <a:pt x="29738" y="50270"/>
                </a:cubicBezTo>
                <a:cubicBezTo>
                  <a:pt x="29723" y="50436"/>
                  <a:pt x="29709" y="50602"/>
                  <a:pt x="29694" y="50768"/>
                </a:cubicBezTo>
                <a:cubicBezTo>
                  <a:pt x="29692" y="50802"/>
                  <a:pt x="29690" y="50825"/>
                  <a:pt x="29689" y="50840"/>
                </a:cubicBezTo>
                <a:lnTo>
                  <a:pt x="29689" y="50840"/>
                </a:lnTo>
                <a:cubicBezTo>
                  <a:pt x="29685" y="50862"/>
                  <a:pt x="29677" y="50900"/>
                  <a:pt x="29665" y="50962"/>
                </a:cubicBezTo>
                <a:cubicBezTo>
                  <a:pt x="29615" y="51272"/>
                  <a:pt x="29557" y="51582"/>
                  <a:pt x="29471" y="51885"/>
                </a:cubicBezTo>
                <a:cubicBezTo>
                  <a:pt x="29413" y="52094"/>
                  <a:pt x="29346" y="52293"/>
                  <a:pt x="29273" y="52494"/>
                </a:cubicBezTo>
                <a:lnTo>
                  <a:pt x="29273" y="52494"/>
                </a:lnTo>
                <a:cubicBezTo>
                  <a:pt x="29250" y="52549"/>
                  <a:pt x="29185" y="52708"/>
                  <a:pt x="29161" y="52757"/>
                </a:cubicBezTo>
                <a:cubicBezTo>
                  <a:pt x="29103" y="52880"/>
                  <a:pt x="29038" y="52995"/>
                  <a:pt x="28966" y="53111"/>
                </a:cubicBezTo>
                <a:cubicBezTo>
                  <a:pt x="28908" y="53204"/>
                  <a:pt x="28844" y="53298"/>
                  <a:pt x="28786" y="53392"/>
                </a:cubicBezTo>
                <a:cubicBezTo>
                  <a:pt x="28786" y="53392"/>
                  <a:pt x="28786" y="53392"/>
                  <a:pt x="28785" y="53392"/>
                </a:cubicBezTo>
                <a:lnTo>
                  <a:pt x="28785" y="53392"/>
                </a:lnTo>
                <a:cubicBezTo>
                  <a:pt x="28781" y="53396"/>
                  <a:pt x="28777" y="53401"/>
                  <a:pt x="28771" y="53406"/>
                </a:cubicBezTo>
                <a:cubicBezTo>
                  <a:pt x="28619" y="53558"/>
                  <a:pt x="28467" y="53710"/>
                  <a:pt x="28309" y="53857"/>
                </a:cubicBezTo>
                <a:lnTo>
                  <a:pt x="28309" y="53857"/>
                </a:lnTo>
                <a:cubicBezTo>
                  <a:pt x="28375" y="53796"/>
                  <a:pt x="28395" y="53772"/>
                  <a:pt x="28387" y="53772"/>
                </a:cubicBezTo>
                <a:cubicBezTo>
                  <a:pt x="28364" y="53772"/>
                  <a:pt x="28121" y="53955"/>
                  <a:pt x="28015" y="54026"/>
                </a:cubicBezTo>
                <a:cubicBezTo>
                  <a:pt x="28007" y="54031"/>
                  <a:pt x="27999" y="54036"/>
                  <a:pt x="27992" y="54041"/>
                </a:cubicBezTo>
                <a:lnTo>
                  <a:pt x="27992" y="54041"/>
                </a:lnTo>
                <a:cubicBezTo>
                  <a:pt x="27903" y="54069"/>
                  <a:pt x="27817" y="54104"/>
                  <a:pt x="27726" y="54134"/>
                </a:cubicBezTo>
                <a:cubicBezTo>
                  <a:pt x="27632" y="54156"/>
                  <a:pt x="27539" y="54170"/>
                  <a:pt x="27445" y="54199"/>
                </a:cubicBezTo>
                <a:cubicBezTo>
                  <a:pt x="27444" y="54199"/>
                  <a:pt x="27442" y="54200"/>
                  <a:pt x="27441" y="54200"/>
                </a:cubicBezTo>
                <a:lnTo>
                  <a:pt x="27441" y="54200"/>
                </a:lnTo>
                <a:cubicBezTo>
                  <a:pt x="27236" y="54207"/>
                  <a:pt x="27030" y="54213"/>
                  <a:pt x="26818" y="54213"/>
                </a:cubicBezTo>
                <a:cubicBezTo>
                  <a:pt x="26774" y="54213"/>
                  <a:pt x="26701" y="54203"/>
                  <a:pt x="26643" y="54192"/>
                </a:cubicBezTo>
                <a:lnTo>
                  <a:pt x="26643" y="54192"/>
                </a:lnTo>
                <a:cubicBezTo>
                  <a:pt x="26676" y="54199"/>
                  <a:pt x="26719" y="54209"/>
                  <a:pt x="26775" y="54221"/>
                </a:cubicBezTo>
                <a:cubicBezTo>
                  <a:pt x="26666" y="54199"/>
                  <a:pt x="26558" y="54185"/>
                  <a:pt x="26450" y="54156"/>
                </a:cubicBezTo>
                <a:cubicBezTo>
                  <a:pt x="26212" y="54105"/>
                  <a:pt x="25974" y="54040"/>
                  <a:pt x="25744" y="53961"/>
                </a:cubicBezTo>
                <a:cubicBezTo>
                  <a:pt x="25713" y="53949"/>
                  <a:pt x="25635" y="53919"/>
                  <a:pt x="25571" y="53895"/>
                </a:cubicBezTo>
                <a:lnTo>
                  <a:pt x="25571" y="53895"/>
                </a:lnTo>
                <a:cubicBezTo>
                  <a:pt x="25502" y="53863"/>
                  <a:pt x="25366" y="53805"/>
                  <a:pt x="25333" y="53788"/>
                </a:cubicBezTo>
                <a:cubicBezTo>
                  <a:pt x="25066" y="53658"/>
                  <a:pt x="24799" y="53514"/>
                  <a:pt x="24547" y="53356"/>
                </a:cubicBezTo>
                <a:cubicBezTo>
                  <a:pt x="24309" y="53211"/>
                  <a:pt x="24078" y="53053"/>
                  <a:pt x="23848" y="52887"/>
                </a:cubicBezTo>
                <a:cubicBezTo>
                  <a:pt x="23805" y="52857"/>
                  <a:pt x="23785" y="52844"/>
                  <a:pt x="23779" y="52841"/>
                </a:cubicBezTo>
                <a:lnTo>
                  <a:pt x="23779" y="52841"/>
                </a:lnTo>
                <a:cubicBezTo>
                  <a:pt x="23762" y="52827"/>
                  <a:pt x="23739" y="52809"/>
                  <a:pt x="23711" y="52786"/>
                </a:cubicBezTo>
                <a:cubicBezTo>
                  <a:pt x="23581" y="52678"/>
                  <a:pt x="23444" y="52563"/>
                  <a:pt x="23314" y="52447"/>
                </a:cubicBezTo>
                <a:cubicBezTo>
                  <a:pt x="22795" y="51993"/>
                  <a:pt x="22305" y="51488"/>
                  <a:pt x="21844" y="50962"/>
                </a:cubicBezTo>
                <a:cubicBezTo>
                  <a:pt x="21339" y="50378"/>
                  <a:pt x="21116" y="50076"/>
                  <a:pt x="20633" y="49355"/>
                </a:cubicBezTo>
                <a:cubicBezTo>
                  <a:pt x="20164" y="48641"/>
                  <a:pt x="19731" y="47906"/>
                  <a:pt x="19342" y="47141"/>
                </a:cubicBezTo>
                <a:cubicBezTo>
                  <a:pt x="18455" y="45411"/>
                  <a:pt x="17850" y="43631"/>
                  <a:pt x="17302" y="41742"/>
                </a:cubicBezTo>
                <a:cubicBezTo>
                  <a:pt x="16559" y="39197"/>
                  <a:pt x="15853" y="36645"/>
                  <a:pt x="15219" y="34072"/>
                </a:cubicBezTo>
                <a:cubicBezTo>
                  <a:pt x="14721" y="32082"/>
                  <a:pt x="14260" y="30085"/>
                  <a:pt x="13878" y="28074"/>
                </a:cubicBezTo>
                <a:cubicBezTo>
                  <a:pt x="13726" y="27288"/>
                  <a:pt x="13589" y="26502"/>
                  <a:pt x="13467" y="25709"/>
                </a:cubicBezTo>
                <a:cubicBezTo>
                  <a:pt x="13438" y="25514"/>
                  <a:pt x="13409" y="25320"/>
                  <a:pt x="13380" y="25125"/>
                </a:cubicBezTo>
                <a:cubicBezTo>
                  <a:pt x="13368" y="25038"/>
                  <a:pt x="13364" y="25011"/>
                  <a:pt x="13363" y="25011"/>
                </a:cubicBezTo>
                <a:lnTo>
                  <a:pt x="13363" y="25011"/>
                </a:lnTo>
                <a:cubicBezTo>
                  <a:pt x="13363" y="25011"/>
                  <a:pt x="13363" y="25012"/>
                  <a:pt x="13363" y="25013"/>
                </a:cubicBezTo>
                <a:lnTo>
                  <a:pt x="13363" y="25013"/>
                </a:lnTo>
                <a:cubicBezTo>
                  <a:pt x="13362" y="25001"/>
                  <a:pt x="13360" y="24989"/>
                  <a:pt x="13359" y="24974"/>
                </a:cubicBezTo>
                <a:cubicBezTo>
                  <a:pt x="13323" y="24628"/>
                  <a:pt x="13279" y="24282"/>
                  <a:pt x="13243" y="23943"/>
                </a:cubicBezTo>
                <a:cubicBezTo>
                  <a:pt x="13175" y="23183"/>
                  <a:pt x="13138" y="22432"/>
                  <a:pt x="13154" y="21679"/>
                </a:cubicBezTo>
                <a:lnTo>
                  <a:pt x="13154" y="21679"/>
                </a:lnTo>
                <a:cubicBezTo>
                  <a:pt x="13162" y="21689"/>
                  <a:pt x="13170" y="21698"/>
                  <a:pt x="13178" y="21707"/>
                </a:cubicBezTo>
                <a:lnTo>
                  <a:pt x="13178" y="21707"/>
                </a:lnTo>
                <a:cubicBezTo>
                  <a:pt x="13238" y="21793"/>
                  <a:pt x="13299" y="21873"/>
                  <a:pt x="13359" y="21953"/>
                </a:cubicBezTo>
                <a:cubicBezTo>
                  <a:pt x="14743" y="23878"/>
                  <a:pt x="15774" y="26062"/>
                  <a:pt x="16725" y="28218"/>
                </a:cubicBezTo>
                <a:cubicBezTo>
                  <a:pt x="17324" y="29580"/>
                  <a:pt x="17915" y="31065"/>
                  <a:pt x="18499" y="32630"/>
                </a:cubicBezTo>
                <a:cubicBezTo>
                  <a:pt x="19176" y="34446"/>
                  <a:pt x="19804" y="36278"/>
                  <a:pt x="20395" y="38123"/>
                </a:cubicBezTo>
                <a:cubicBezTo>
                  <a:pt x="21043" y="40163"/>
                  <a:pt x="21635" y="42225"/>
                  <a:pt x="22197" y="44287"/>
                </a:cubicBezTo>
                <a:cubicBezTo>
                  <a:pt x="22401" y="45050"/>
                  <a:pt x="22994" y="45381"/>
                  <a:pt x="23602" y="45381"/>
                </a:cubicBezTo>
                <a:cubicBezTo>
                  <a:pt x="24521" y="45381"/>
                  <a:pt x="25472" y="44626"/>
                  <a:pt x="25160" y="43472"/>
                </a:cubicBezTo>
                <a:cubicBezTo>
                  <a:pt x="24028" y="39269"/>
                  <a:pt x="22738" y="35110"/>
                  <a:pt x="21180" y="31044"/>
                </a:cubicBezTo>
                <a:cubicBezTo>
                  <a:pt x="20063" y="28110"/>
                  <a:pt x="18838" y="25183"/>
                  <a:pt x="17302" y="22451"/>
                </a:cubicBezTo>
                <a:cubicBezTo>
                  <a:pt x="16459" y="20951"/>
                  <a:pt x="15413" y="19019"/>
                  <a:pt x="13834" y="18169"/>
                </a:cubicBezTo>
                <a:cubicBezTo>
                  <a:pt x="13418" y="17942"/>
                  <a:pt x="13012" y="17840"/>
                  <a:pt x="12631" y="17840"/>
                </a:cubicBezTo>
                <a:cubicBezTo>
                  <a:pt x="11410" y="17840"/>
                  <a:pt x="10445" y="18888"/>
                  <a:pt x="10208" y="20245"/>
                </a:cubicBezTo>
                <a:cubicBezTo>
                  <a:pt x="9776" y="22768"/>
                  <a:pt x="10295" y="25471"/>
                  <a:pt x="10735" y="27951"/>
                </a:cubicBezTo>
                <a:cubicBezTo>
                  <a:pt x="11578" y="32695"/>
                  <a:pt x="12832" y="37359"/>
                  <a:pt x="14166" y="41987"/>
                </a:cubicBezTo>
                <a:cubicBezTo>
                  <a:pt x="15298" y="45916"/>
                  <a:pt x="16790" y="49672"/>
                  <a:pt x="19429" y="52858"/>
                </a:cubicBezTo>
                <a:cubicBezTo>
                  <a:pt x="21080" y="54848"/>
                  <a:pt x="23372" y="56773"/>
                  <a:pt x="26003" y="57198"/>
                </a:cubicBezTo>
                <a:cubicBezTo>
                  <a:pt x="26329" y="57250"/>
                  <a:pt x="26652" y="57275"/>
                  <a:pt x="26971" y="57275"/>
                </a:cubicBezTo>
                <a:cubicBezTo>
                  <a:pt x="29048" y="57275"/>
                  <a:pt x="30914" y="56190"/>
                  <a:pt x="31864" y="54221"/>
                </a:cubicBezTo>
                <a:cubicBezTo>
                  <a:pt x="33400" y="51020"/>
                  <a:pt x="32895" y="47141"/>
                  <a:pt x="32145" y="43811"/>
                </a:cubicBezTo>
                <a:cubicBezTo>
                  <a:pt x="31871" y="42578"/>
                  <a:pt x="31460" y="41389"/>
                  <a:pt x="31187" y="40163"/>
                </a:cubicBezTo>
                <a:cubicBezTo>
                  <a:pt x="30877" y="38772"/>
                  <a:pt x="30545" y="37380"/>
                  <a:pt x="30199" y="35996"/>
                </a:cubicBezTo>
                <a:cubicBezTo>
                  <a:pt x="29557" y="33401"/>
                  <a:pt x="28851" y="30828"/>
                  <a:pt x="28065" y="28268"/>
                </a:cubicBezTo>
                <a:cubicBezTo>
                  <a:pt x="26753" y="23986"/>
                  <a:pt x="25225" y="19769"/>
                  <a:pt x="23365" y="15696"/>
                </a:cubicBezTo>
                <a:cubicBezTo>
                  <a:pt x="21036" y="10577"/>
                  <a:pt x="18059" y="5005"/>
                  <a:pt x="13373" y="1660"/>
                </a:cubicBezTo>
                <a:cubicBezTo>
                  <a:pt x="11910" y="615"/>
                  <a:pt x="10214" y="0"/>
                  <a:pt x="8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6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117017" y="2851886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022094" y="459256"/>
            <a:ext cx="6755928" cy="3733079"/>
            <a:chOff x="417688" y="238225"/>
            <a:chExt cx="6755929" cy="3596452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4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5665379" y="666103"/>
              <a:ext cx="1508238" cy="976988"/>
              <a:chOff x="4976249" y="1213650"/>
              <a:chExt cx="2042851" cy="132329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4976249" y="139309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5411427" y="1249735"/>
                <a:ext cx="999375" cy="880949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14894" y="1872871"/>
              <a:ext cx="1764600" cy="2159011"/>
              <a:chOff x="581446" y="938625"/>
              <a:chExt cx="1259529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581446" y="109480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951617" y="276914"/>
            <a:ext cx="7923550" cy="4360616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2" name="Google Shape;4002;p49"/>
          <p:cNvSpPr txBox="1">
            <a:spLocks noGrp="1"/>
          </p:cNvSpPr>
          <p:nvPr>
            <p:ph type="title"/>
          </p:nvPr>
        </p:nvSpPr>
        <p:spPr>
          <a:xfrm>
            <a:off x="1679286" y="514541"/>
            <a:ext cx="6370105" cy="74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cuvinte</a:t>
            </a:r>
            <a:br>
              <a:rPr lang="ro-RO" sz="8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Repetă după mine!</a:t>
            </a:r>
            <a:br>
              <a:rPr lang="ro-RO" sz="1600" b="1" dirty="0">
                <a:solidFill>
                  <a:schemeClr val="tx2"/>
                </a:solidFill>
              </a:rPr>
            </a:br>
            <a:endParaRPr sz="1600" dirty="0"/>
          </a:p>
        </p:txBody>
      </p:sp>
      <p:sp>
        <p:nvSpPr>
          <p:cNvPr id="4004" name="Google Shape;4004;p49"/>
          <p:cNvSpPr txBox="1">
            <a:spLocks noGrp="1"/>
          </p:cNvSpPr>
          <p:nvPr>
            <p:ph type="subTitle" idx="1"/>
          </p:nvPr>
        </p:nvSpPr>
        <p:spPr>
          <a:xfrm>
            <a:off x="1386349" y="1334520"/>
            <a:ext cx="6875437" cy="2787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  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bisilabice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median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 </a:t>
            </a:r>
          </a:p>
          <a:p>
            <a:pPr algn="ctr"/>
            <a:endParaRPr lang="ro-RO" sz="1600" b="1" i="1" dirty="0">
              <a:latin typeface="Atma" panose="020B0604020202020204" charset="-18"/>
              <a:cs typeface="Atma" panose="020B0604020202020204" charset="-18"/>
            </a:endParaRPr>
          </a:p>
          <a:p>
            <a:pPr algn="ctr"/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ma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ă,  ca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ă,  tu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e,  ni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ip</a:t>
            </a:r>
            <a:endParaRPr lang="ro-RO" sz="1600" b="1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  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polisilabice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median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</a:t>
            </a:r>
          </a:p>
          <a:p>
            <a:pPr algn="ctr"/>
            <a:r>
              <a:rPr lang="ro-RO" sz="1600" dirty="0">
                <a:latin typeface="Atma" panose="020B0604020202020204" charset="-18"/>
                <a:cs typeface="Atma" panose="020B0604020202020204" charset="-18"/>
              </a:rPr>
              <a:t> </a:t>
            </a:r>
          </a:p>
          <a:p>
            <a:pPr algn="ctr"/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pi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ică, mu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afir, me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erie, ve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elie</a:t>
            </a:r>
            <a:endParaRPr lang="ro-RO" sz="1600" b="1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  <a:p>
            <a:r>
              <a:rPr lang="ro-RO" sz="10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</p:txBody>
      </p:sp>
      <p:grpSp>
        <p:nvGrpSpPr>
          <p:cNvPr id="4005" name="Google Shape;4005;p49"/>
          <p:cNvGrpSpPr/>
          <p:nvPr/>
        </p:nvGrpSpPr>
        <p:grpSpPr>
          <a:xfrm>
            <a:off x="5535" y="1645686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3034;p42"/>
          <p:cNvGrpSpPr/>
          <p:nvPr/>
        </p:nvGrpSpPr>
        <p:grpSpPr>
          <a:xfrm rot="16200000">
            <a:off x="4498244" y="-63669"/>
            <a:ext cx="633825" cy="686158"/>
            <a:chOff x="5967275" y="1212450"/>
            <a:chExt cx="1139775" cy="1158325"/>
          </a:xfrm>
        </p:grpSpPr>
        <p:sp>
          <p:nvSpPr>
            <p:cNvPr id="21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3018;p42"/>
          <p:cNvGrpSpPr/>
          <p:nvPr/>
        </p:nvGrpSpPr>
        <p:grpSpPr>
          <a:xfrm rot="1386986">
            <a:off x="8258648" y="3493358"/>
            <a:ext cx="914356" cy="931082"/>
            <a:chOff x="3056825" y="-2290075"/>
            <a:chExt cx="1465250" cy="1680325"/>
          </a:xfrm>
        </p:grpSpPr>
        <p:sp>
          <p:nvSpPr>
            <p:cNvPr id="223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3084;p42"/>
          <p:cNvGrpSpPr/>
          <p:nvPr/>
        </p:nvGrpSpPr>
        <p:grpSpPr>
          <a:xfrm rot="17563361">
            <a:off x="7995907" y="653204"/>
            <a:ext cx="463699" cy="1755123"/>
            <a:chOff x="4458800" y="2953350"/>
            <a:chExt cx="842025" cy="1773650"/>
          </a:xfrm>
        </p:grpSpPr>
        <p:sp>
          <p:nvSpPr>
            <p:cNvPr id="239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3341;p43"/>
          <p:cNvSpPr/>
          <p:nvPr/>
        </p:nvSpPr>
        <p:spPr>
          <a:xfrm rot="507976" flipH="1">
            <a:off x="1038902" y="172625"/>
            <a:ext cx="408879" cy="1053169"/>
          </a:xfrm>
          <a:custGeom>
            <a:avLst/>
            <a:gdLst/>
            <a:ahLst/>
            <a:cxnLst/>
            <a:rect l="l" t="t" r="r" b="b"/>
            <a:pathLst>
              <a:path w="33400" h="57276" extrusionOk="0">
                <a:moveTo>
                  <a:pt x="7573" y="3171"/>
                </a:moveTo>
                <a:cubicBezTo>
                  <a:pt x="7580" y="3171"/>
                  <a:pt x="7528" y="3203"/>
                  <a:pt x="7458" y="3231"/>
                </a:cubicBezTo>
                <a:lnTo>
                  <a:pt x="7458" y="3231"/>
                </a:lnTo>
                <a:cubicBezTo>
                  <a:pt x="7461" y="3228"/>
                  <a:pt x="7465" y="3226"/>
                  <a:pt x="7469" y="3224"/>
                </a:cubicBezTo>
                <a:cubicBezTo>
                  <a:pt x="7538" y="3185"/>
                  <a:pt x="7569" y="3171"/>
                  <a:pt x="7573" y="3171"/>
                </a:cubicBezTo>
                <a:close/>
                <a:moveTo>
                  <a:pt x="3540" y="11412"/>
                </a:moveTo>
                <a:cubicBezTo>
                  <a:pt x="3535" y="11446"/>
                  <a:pt x="3531" y="11480"/>
                  <a:pt x="3528" y="11513"/>
                </a:cubicBezTo>
                <a:lnTo>
                  <a:pt x="3528" y="11513"/>
                </a:lnTo>
                <a:cubicBezTo>
                  <a:pt x="3531" y="11487"/>
                  <a:pt x="3536" y="11443"/>
                  <a:pt x="3540" y="11412"/>
                </a:cubicBezTo>
                <a:close/>
                <a:moveTo>
                  <a:pt x="3528" y="11513"/>
                </a:moveTo>
                <a:lnTo>
                  <a:pt x="3528" y="11513"/>
                </a:lnTo>
                <a:cubicBezTo>
                  <a:pt x="3526" y="11525"/>
                  <a:pt x="3526" y="11533"/>
                  <a:pt x="3526" y="11536"/>
                </a:cubicBezTo>
                <a:cubicBezTo>
                  <a:pt x="3526" y="11529"/>
                  <a:pt x="3527" y="11521"/>
                  <a:pt x="3528" y="11513"/>
                </a:cubicBezTo>
                <a:close/>
                <a:moveTo>
                  <a:pt x="12217" y="20791"/>
                </a:moveTo>
                <a:cubicBezTo>
                  <a:pt x="12233" y="20791"/>
                  <a:pt x="12285" y="20822"/>
                  <a:pt x="12339" y="20858"/>
                </a:cubicBezTo>
                <a:lnTo>
                  <a:pt x="12339" y="20858"/>
                </a:lnTo>
                <a:cubicBezTo>
                  <a:pt x="12327" y="20855"/>
                  <a:pt x="12314" y="20853"/>
                  <a:pt x="12299" y="20850"/>
                </a:cubicBezTo>
                <a:lnTo>
                  <a:pt x="12299" y="20850"/>
                </a:lnTo>
                <a:cubicBezTo>
                  <a:pt x="12313" y="20853"/>
                  <a:pt x="12326" y="20855"/>
                  <a:pt x="12340" y="20858"/>
                </a:cubicBezTo>
                <a:lnTo>
                  <a:pt x="12340" y="20858"/>
                </a:lnTo>
                <a:cubicBezTo>
                  <a:pt x="12339" y="20858"/>
                  <a:pt x="12339" y="20858"/>
                  <a:pt x="12339" y="20858"/>
                </a:cubicBezTo>
                <a:lnTo>
                  <a:pt x="12339" y="20858"/>
                </a:lnTo>
                <a:cubicBezTo>
                  <a:pt x="12343" y="20858"/>
                  <a:pt x="12346" y="20859"/>
                  <a:pt x="12350" y="20859"/>
                </a:cubicBezTo>
                <a:lnTo>
                  <a:pt x="12350" y="20859"/>
                </a:lnTo>
                <a:cubicBezTo>
                  <a:pt x="12346" y="20859"/>
                  <a:pt x="12343" y="20858"/>
                  <a:pt x="12340" y="20858"/>
                </a:cubicBezTo>
                <a:lnTo>
                  <a:pt x="12340" y="20858"/>
                </a:lnTo>
                <a:cubicBezTo>
                  <a:pt x="12346" y="20862"/>
                  <a:pt x="12352" y="20866"/>
                  <a:pt x="12358" y="20870"/>
                </a:cubicBezTo>
                <a:lnTo>
                  <a:pt x="12358" y="20870"/>
                </a:lnTo>
                <a:cubicBezTo>
                  <a:pt x="12280" y="20853"/>
                  <a:pt x="12187" y="20824"/>
                  <a:pt x="12212" y="20793"/>
                </a:cubicBezTo>
                <a:cubicBezTo>
                  <a:pt x="12213" y="20791"/>
                  <a:pt x="12215" y="20791"/>
                  <a:pt x="12217" y="20791"/>
                </a:cubicBezTo>
                <a:close/>
                <a:moveTo>
                  <a:pt x="28043" y="54026"/>
                </a:moveTo>
                <a:cubicBezTo>
                  <a:pt x="28044" y="54026"/>
                  <a:pt x="28044" y="54026"/>
                  <a:pt x="28043" y="54026"/>
                </a:cubicBezTo>
                <a:cubicBezTo>
                  <a:pt x="28043" y="54026"/>
                  <a:pt x="28042" y="54026"/>
                  <a:pt x="28042" y="54026"/>
                </a:cubicBezTo>
                <a:lnTo>
                  <a:pt x="28042" y="54026"/>
                </a:lnTo>
                <a:cubicBezTo>
                  <a:pt x="28043" y="54026"/>
                  <a:pt x="28043" y="54026"/>
                  <a:pt x="28043" y="54026"/>
                </a:cubicBezTo>
                <a:close/>
                <a:moveTo>
                  <a:pt x="26551" y="54174"/>
                </a:moveTo>
                <a:cubicBezTo>
                  <a:pt x="26548" y="54174"/>
                  <a:pt x="26590" y="54183"/>
                  <a:pt x="26643" y="54192"/>
                </a:cubicBezTo>
                <a:lnTo>
                  <a:pt x="26643" y="54192"/>
                </a:lnTo>
                <a:cubicBezTo>
                  <a:pt x="26579" y="54179"/>
                  <a:pt x="26553" y="54174"/>
                  <a:pt x="26551" y="54174"/>
                </a:cubicBezTo>
                <a:close/>
                <a:moveTo>
                  <a:pt x="8558" y="0"/>
                </a:moveTo>
                <a:cubicBezTo>
                  <a:pt x="6903" y="0"/>
                  <a:pt x="5288" y="615"/>
                  <a:pt x="3987" y="2028"/>
                </a:cubicBezTo>
                <a:cubicBezTo>
                  <a:pt x="721" y="5567"/>
                  <a:pt x="238" y="11233"/>
                  <a:pt x="152" y="15797"/>
                </a:cubicBezTo>
                <a:cubicBezTo>
                  <a:pt x="0" y="24282"/>
                  <a:pt x="1702" y="32817"/>
                  <a:pt x="3886" y="40978"/>
                </a:cubicBezTo>
                <a:cubicBezTo>
                  <a:pt x="4585" y="43602"/>
                  <a:pt x="5364" y="46204"/>
                  <a:pt x="6193" y="48792"/>
                </a:cubicBezTo>
                <a:cubicBezTo>
                  <a:pt x="6433" y="49536"/>
                  <a:pt x="7046" y="49859"/>
                  <a:pt x="7660" y="49859"/>
                </a:cubicBezTo>
                <a:cubicBezTo>
                  <a:pt x="8593" y="49859"/>
                  <a:pt x="9528" y="49114"/>
                  <a:pt x="9163" y="47970"/>
                </a:cubicBezTo>
                <a:cubicBezTo>
                  <a:pt x="6424" y="39449"/>
                  <a:pt x="4160" y="30604"/>
                  <a:pt x="3439" y="21708"/>
                </a:cubicBezTo>
                <a:cubicBezTo>
                  <a:pt x="3187" y="18623"/>
                  <a:pt x="3122" y="15508"/>
                  <a:pt x="3425" y="12430"/>
                </a:cubicBezTo>
                <a:cubicBezTo>
                  <a:pt x="3461" y="12099"/>
                  <a:pt x="3497" y="11767"/>
                  <a:pt x="3533" y="11443"/>
                </a:cubicBezTo>
                <a:cubicBezTo>
                  <a:pt x="3540" y="11396"/>
                  <a:pt x="3543" y="11378"/>
                  <a:pt x="3544" y="11378"/>
                </a:cubicBezTo>
                <a:lnTo>
                  <a:pt x="3544" y="11378"/>
                </a:lnTo>
                <a:cubicBezTo>
                  <a:pt x="3544" y="11378"/>
                  <a:pt x="3543" y="11392"/>
                  <a:pt x="3540" y="11412"/>
                </a:cubicBezTo>
                <a:lnTo>
                  <a:pt x="3540" y="11412"/>
                </a:lnTo>
                <a:cubicBezTo>
                  <a:pt x="3547" y="11368"/>
                  <a:pt x="3554" y="11325"/>
                  <a:pt x="3562" y="11284"/>
                </a:cubicBezTo>
                <a:cubicBezTo>
                  <a:pt x="3583" y="11118"/>
                  <a:pt x="3612" y="10952"/>
                  <a:pt x="3634" y="10794"/>
                </a:cubicBezTo>
                <a:cubicBezTo>
                  <a:pt x="3735" y="10210"/>
                  <a:pt x="3843" y="9633"/>
                  <a:pt x="3980" y="9056"/>
                </a:cubicBezTo>
                <a:cubicBezTo>
                  <a:pt x="4102" y="8552"/>
                  <a:pt x="4239" y="8054"/>
                  <a:pt x="4398" y="7557"/>
                </a:cubicBezTo>
                <a:cubicBezTo>
                  <a:pt x="4470" y="7341"/>
                  <a:pt x="4542" y="7117"/>
                  <a:pt x="4621" y="6894"/>
                </a:cubicBezTo>
                <a:cubicBezTo>
                  <a:pt x="4665" y="6793"/>
                  <a:pt x="4708" y="6685"/>
                  <a:pt x="4744" y="6584"/>
                </a:cubicBezTo>
                <a:cubicBezTo>
                  <a:pt x="4762" y="6536"/>
                  <a:pt x="4774" y="6502"/>
                  <a:pt x="4782" y="6480"/>
                </a:cubicBezTo>
                <a:lnTo>
                  <a:pt x="4782" y="6480"/>
                </a:lnTo>
                <a:cubicBezTo>
                  <a:pt x="4784" y="6476"/>
                  <a:pt x="4785" y="6472"/>
                  <a:pt x="4787" y="6468"/>
                </a:cubicBezTo>
                <a:cubicBezTo>
                  <a:pt x="4967" y="6086"/>
                  <a:pt x="5148" y="5704"/>
                  <a:pt x="5364" y="5337"/>
                </a:cubicBezTo>
                <a:cubicBezTo>
                  <a:pt x="5458" y="5171"/>
                  <a:pt x="5559" y="5005"/>
                  <a:pt x="5659" y="4846"/>
                </a:cubicBezTo>
                <a:cubicBezTo>
                  <a:pt x="5728" y="4746"/>
                  <a:pt x="5977" y="4446"/>
                  <a:pt x="5969" y="4446"/>
                </a:cubicBezTo>
                <a:lnTo>
                  <a:pt x="5969" y="4446"/>
                </a:lnTo>
                <a:cubicBezTo>
                  <a:pt x="5966" y="4446"/>
                  <a:pt x="5928" y="4487"/>
                  <a:pt x="5832" y="4594"/>
                </a:cubicBezTo>
                <a:cubicBezTo>
                  <a:pt x="6063" y="4334"/>
                  <a:pt x="6279" y="4068"/>
                  <a:pt x="6539" y="3830"/>
                </a:cubicBezTo>
                <a:cubicBezTo>
                  <a:pt x="6594" y="3775"/>
                  <a:pt x="6655" y="3727"/>
                  <a:pt x="6710" y="3679"/>
                </a:cubicBezTo>
                <a:lnTo>
                  <a:pt x="6710" y="3679"/>
                </a:lnTo>
                <a:cubicBezTo>
                  <a:pt x="6835" y="3600"/>
                  <a:pt x="6952" y="3506"/>
                  <a:pt x="7080" y="3433"/>
                </a:cubicBezTo>
                <a:cubicBezTo>
                  <a:pt x="7198" y="3357"/>
                  <a:pt x="7330" y="3300"/>
                  <a:pt x="7456" y="3231"/>
                </a:cubicBezTo>
                <a:lnTo>
                  <a:pt x="7456" y="3231"/>
                </a:lnTo>
                <a:cubicBezTo>
                  <a:pt x="7501" y="3214"/>
                  <a:pt x="7545" y="3194"/>
                  <a:pt x="7591" y="3181"/>
                </a:cubicBezTo>
                <a:cubicBezTo>
                  <a:pt x="7736" y="3138"/>
                  <a:pt x="7873" y="3095"/>
                  <a:pt x="8010" y="3059"/>
                </a:cubicBezTo>
                <a:cubicBezTo>
                  <a:pt x="8069" y="3048"/>
                  <a:pt x="8138" y="3041"/>
                  <a:pt x="8198" y="3029"/>
                </a:cubicBezTo>
                <a:lnTo>
                  <a:pt x="8198" y="3029"/>
                </a:lnTo>
                <a:cubicBezTo>
                  <a:pt x="8277" y="3027"/>
                  <a:pt x="8354" y="3027"/>
                  <a:pt x="8432" y="3027"/>
                </a:cubicBezTo>
                <a:cubicBezTo>
                  <a:pt x="8627" y="3027"/>
                  <a:pt x="8821" y="3031"/>
                  <a:pt x="9017" y="3035"/>
                </a:cubicBezTo>
                <a:lnTo>
                  <a:pt x="9017" y="3035"/>
                </a:lnTo>
                <a:cubicBezTo>
                  <a:pt x="9089" y="3054"/>
                  <a:pt x="9170" y="3061"/>
                  <a:pt x="9242" y="3073"/>
                </a:cubicBezTo>
                <a:cubicBezTo>
                  <a:pt x="9408" y="3109"/>
                  <a:pt x="9581" y="3159"/>
                  <a:pt x="9747" y="3210"/>
                </a:cubicBezTo>
                <a:cubicBezTo>
                  <a:pt x="9910" y="3259"/>
                  <a:pt x="10059" y="3323"/>
                  <a:pt x="10222" y="3380"/>
                </a:cubicBezTo>
                <a:lnTo>
                  <a:pt x="10222" y="3380"/>
                </a:lnTo>
                <a:cubicBezTo>
                  <a:pt x="10299" y="3420"/>
                  <a:pt x="10376" y="3455"/>
                  <a:pt x="10453" y="3491"/>
                </a:cubicBezTo>
                <a:cubicBezTo>
                  <a:pt x="10828" y="3678"/>
                  <a:pt x="11189" y="3888"/>
                  <a:pt x="11528" y="4118"/>
                </a:cubicBezTo>
                <a:cubicBezTo>
                  <a:pt x="11700" y="4229"/>
                  <a:pt x="11859" y="4346"/>
                  <a:pt x="12018" y="4463"/>
                </a:cubicBezTo>
                <a:lnTo>
                  <a:pt x="12018" y="4463"/>
                </a:lnTo>
                <a:cubicBezTo>
                  <a:pt x="12029" y="4473"/>
                  <a:pt x="12044" y="4485"/>
                  <a:pt x="12061" y="4500"/>
                </a:cubicBezTo>
                <a:cubicBezTo>
                  <a:pt x="12162" y="4580"/>
                  <a:pt x="12263" y="4659"/>
                  <a:pt x="12357" y="4738"/>
                </a:cubicBezTo>
                <a:cubicBezTo>
                  <a:pt x="12753" y="5070"/>
                  <a:pt x="13128" y="5423"/>
                  <a:pt x="13488" y="5783"/>
                </a:cubicBezTo>
                <a:cubicBezTo>
                  <a:pt x="13871" y="6173"/>
                  <a:pt x="14238" y="6576"/>
                  <a:pt x="14591" y="6995"/>
                </a:cubicBezTo>
                <a:cubicBezTo>
                  <a:pt x="14786" y="7225"/>
                  <a:pt x="14981" y="7456"/>
                  <a:pt x="15168" y="7694"/>
                </a:cubicBezTo>
                <a:cubicBezTo>
                  <a:pt x="15201" y="7736"/>
                  <a:pt x="15324" y="7896"/>
                  <a:pt x="15348" y="7927"/>
                </a:cubicBezTo>
                <a:lnTo>
                  <a:pt x="15348" y="7927"/>
                </a:lnTo>
                <a:cubicBezTo>
                  <a:pt x="15427" y="8032"/>
                  <a:pt x="15509" y="8137"/>
                  <a:pt x="15586" y="8242"/>
                </a:cubicBezTo>
                <a:cubicBezTo>
                  <a:pt x="16415" y="9366"/>
                  <a:pt x="17172" y="10549"/>
                  <a:pt x="17879" y="11753"/>
                </a:cubicBezTo>
                <a:cubicBezTo>
                  <a:pt x="21930" y="18666"/>
                  <a:pt x="24475" y="26408"/>
                  <a:pt x="26537" y="34129"/>
                </a:cubicBezTo>
                <a:cubicBezTo>
                  <a:pt x="27229" y="36696"/>
                  <a:pt x="27697" y="39341"/>
                  <a:pt x="28454" y="41886"/>
                </a:cubicBezTo>
                <a:cubicBezTo>
                  <a:pt x="29045" y="43840"/>
                  <a:pt x="29536" y="45887"/>
                  <a:pt x="29701" y="47841"/>
                </a:cubicBezTo>
                <a:cubicBezTo>
                  <a:pt x="29766" y="48648"/>
                  <a:pt x="29788" y="49463"/>
                  <a:pt x="29738" y="50270"/>
                </a:cubicBezTo>
                <a:cubicBezTo>
                  <a:pt x="29723" y="50436"/>
                  <a:pt x="29709" y="50602"/>
                  <a:pt x="29694" y="50768"/>
                </a:cubicBezTo>
                <a:cubicBezTo>
                  <a:pt x="29692" y="50802"/>
                  <a:pt x="29690" y="50825"/>
                  <a:pt x="29689" y="50840"/>
                </a:cubicBezTo>
                <a:lnTo>
                  <a:pt x="29689" y="50840"/>
                </a:lnTo>
                <a:cubicBezTo>
                  <a:pt x="29685" y="50862"/>
                  <a:pt x="29677" y="50900"/>
                  <a:pt x="29665" y="50962"/>
                </a:cubicBezTo>
                <a:cubicBezTo>
                  <a:pt x="29615" y="51272"/>
                  <a:pt x="29557" y="51582"/>
                  <a:pt x="29471" y="51885"/>
                </a:cubicBezTo>
                <a:cubicBezTo>
                  <a:pt x="29413" y="52094"/>
                  <a:pt x="29346" y="52293"/>
                  <a:pt x="29273" y="52494"/>
                </a:cubicBezTo>
                <a:lnTo>
                  <a:pt x="29273" y="52494"/>
                </a:lnTo>
                <a:cubicBezTo>
                  <a:pt x="29250" y="52549"/>
                  <a:pt x="29185" y="52708"/>
                  <a:pt x="29161" y="52757"/>
                </a:cubicBezTo>
                <a:cubicBezTo>
                  <a:pt x="29103" y="52880"/>
                  <a:pt x="29038" y="52995"/>
                  <a:pt x="28966" y="53111"/>
                </a:cubicBezTo>
                <a:cubicBezTo>
                  <a:pt x="28908" y="53204"/>
                  <a:pt x="28844" y="53298"/>
                  <a:pt x="28786" y="53392"/>
                </a:cubicBezTo>
                <a:cubicBezTo>
                  <a:pt x="28786" y="53392"/>
                  <a:pt x="28786" y="53392"/>
                  <a:pt x="28785" y="53392"/>
                </a:cubicBezTo>
                <a:lnTo>
                  <a:pt x="28785" y="53392"/>
                </a:lnTo>
                <a:cubicBezTo>
                  <a:pt x="28781" y="53396"/>
                  <a:pt x="28777" y="53401"/>
                  <a:pt x="28771" y="53406"/>
                </a:cubicBezTo>
                <a:cubicBezTo>
                  <a:pt x="28619" y="53558"/>
                  <a:pt x="28467" y="53710"/>
                  <a:pt x="28309" y="53857"/>
                </a:cubicBezTo>
                <a:lnTo>
                  <a:pt x="28309" y="53857"/>
                </a:lnTo>
                <a:cubicBezTo>
                  <a:pt x="28375" y="53796"/>
                  <a:pt x="28395" y="53772"/>
                  <a:pt x="28387" y="53772"/>
                </a:cubicBezTo>
                <a:cubicBezTo>
                  <a:pt x="28364" y="53772"/>
                  <a:pt x="28121" y="53955"/>
                  <a:pt x="28015" y="54026"/>
                </a:cubicBezTo>
                <a:cubicBezTo>
                  <a:pt x="28007" y="54031"/>
                  <a:pt x="27999" y="54036"/>
                  <a:pt x="27992" y="54041"/>
                </a:cubicBezTo>
                <a:lnTo>
                  <a:pt x="27992" y="54041"/>
                </a:lnTo>
                <a:cubicBezTo>
                  <a:pt x="27903" y="54069"/>
                  <a:pt x="27817" y="54104"/>
                  <a:pt x="27726" y="54134"/>
                </a:cubicBezTo>
                <a:cubicBezTo>
                  <a:pt x="27632" y="54156"/>
                  <a:pt x="27539" y="54170"/>
                  <a:pt x="27445" y="54199"/>
                </a:cubicBezTo>
                <a:cubicBezTo>
                  <a:pt x="27444" y="54199"/>
                  <a:pt x="27442" y="54200"/>
                  <a:pt x="27441" y="54200"/>
                </a:cubicBezTo>
                <a:lnTo>
                  <a:pt x="27441" y="54200"/>
                </a:lnTo>
                <a:cubicBezTo>
                  <a:pt x="27236" y="54207"/>
                  <a:pt x="27030" y="54213"/>
                  <a:pt x="26818" y="54213"/>
                </a:cubicBezTo>
                <a:cubicBezTo>
                  <a:pt x="26774" y="54213"/>
                  <a:pt x="26701" y="54203"/>
                  <a:pt x="26643" y="54192"/>
                </a:cubicBezTo>
                <a:lnTo>
                  <a:pt x="26643" y="54192"/>
                </a:lnTo>
                <a:cubicBezTo>
                  <a:pt x="26676" y="54199"/>
                  <a:pt x="26719" y="54209"/>
                  <a:pt x="26775" y="54221"/>
                </a:cubicBezTo>
                <a:cubicBezTo>
                  <a:pt x="26666" y="54199"/>
                  <a:pt x="26558" y="54185"/>
                  <a:pt x="26450" y="54156"/>
                </a:cubicBezTo>
                <a:cubicBezTo>
                  <a:pt x="26212" y="54105"/>
                  <a:pt x="25974" y="54040"/>
                  <a:pt x="25744" y="53961"/>
                </a:cubicBezTo>
                <a:cubicBezTo>
                  <a:pt x="25713" y="53949"/>
                  <a:pt x="25635" y="53919"/>
                  <a:pt x="25571" y="53895"/>
                </a:cubicBezTo>
                <a:lnTo>
                  <a:pt x="25571" y="53895"/>
                </a:lnTo>
                <a:cubicBezTo>
                  <a:pt x="25502" y="53863"/>
                  <a:pt x="25366" y="53805"/>
                  <a:pt x="25333" y="53788"/>
                </a:cubicBezTo>
                <a:cubicBezTo>
                  <a:pt x="25066" y="53658"/>
                  <a:pt x="24799" y="53514"/>
                  <a:pt x="24547" y="53356"/>
                </a:cubicBezTo>
                <a:cubicBezTo>
                  <a:pt x="24309" y="53211"/>
                  <a:pt x="24078" y="53053"/>
                  <a:pt x="23848" y="52887"/>
                </a:cubicBezTo>
                <a:cubicBezTo>
                  <a:pt x="23805" y="52857"/>
                  <a:pt x="23785" y="52844"/>
                  <a:pt x="23779" y="52841"/>
                </a:cubicBezTo>
                <a:lnTo>
                  <a:pt x="23779" y="52841"/>
                </a:lnTo>
                <a:cubicBezTo>
                  <a:pt x="23762" y="52827"/>
                  <a:pt x="23739" y="52809"/>
                  <a:pt x="23711" y="52786"/>
                </a:cubicBezTo>
                <a:cubicBezTo>
                  <a:pt x="23581" y="52678"/>
                  <a:pt x="23444" y="52563"/>
                  <a:pt x="23314" y="52447"/>
                </a:cubicBezTo>
                <a:cubicBezTo>
                  <a:pt x="22795" y="51993"/>
                  <a:pt x="22305" y="51488"/>
                  <a:pt x="21844" y="50962"/>
                </a:cubicBezTo>
                <a:cubicBezTo>
                  <a:pt x="21339" y="50378"/>
                  <a:pt x="21116" y="50076"/>
                  <a:pt x="20633" y="49355"/>
                </a:cubicBezTo>
                <a:cubicBezTo>
                  <a:pt x="20164" y="48641"/>
                  <a:pt x="19731" y="47906"/>
                  <a:pt x="19342" y="47141"/>
                </a:cubicBezTo>
                <a:cubicBezTo>
                  <a:pt x="18455" y="45411"/>
                  <a:pt x="17850" y="43631"/>
                  <a:pt x="17302" y="41742"/>
                </a:cubicBezTo>
                <a:cubicBezTo>
                  <a:pt x="16559" y="39197"/>
                  <a:pt x="15853" y="36645"/>
                  <a:pt x="15219" y="34072"/>
                </a:cubicBezTo>
                <a:cubicBezTo>
                  <a:pt x="14721" y="32082"/>
                  <a:pt x="14260" y="30085"/>
                  <a:pt x="13878" y="28074"/>
                </a:cubicBezTo>
                <a:cubicBezTo>
                  <a:pt x="13726" y="27288"/>
                  <a:pt x="13589" y="26502"/>
                  <a:pt x="13467" y="25709"/>
                </a:cubicBezTo>
                <a:cubicBezTo>
                  <a:pt x="13438" y="25514"/>
                  <a:pt x="13409" y="25320"/>
                  <a:pt x="13380" y="25125"/>
                </a:cubicBezTo>
                <a:cubicBezTo>
                  <a:pt x="13368" y="25038"/>
                  <a:pt x="13364" y="25011"/>
                  <a:pt x="13363" y="25011"/>
                </a:cubicBezTo>
                <a:lnTo>
                  <a:pt x="13363" y="25011"/>
                </a:lnTo>
                <a:cubicBezTo>
                  <a:pt x="13363" y="25011"/>
                  <a:pt x="13363" y="25012"/>
                  <a:pt x="13363" y="25013"/>
                </a:cubicBezTo>
                <a:lnTo>
                  <a:pt x="13363" y="25013"/>
                </a:lnTo>
                <a:cubicBezTo>
                  <a:pt x="13362" y="25001"/>
                  <a:pt x="13360" y="24989"/>
                  <a:pt x="13359" y="24974"/>
                </a:cubicBezTo>
                <a:cubicBezTo>
                  <a:pt x="13323" y="24628"/>
                  <a:pt x="13279" y="24282"/>
                  <a:pt x="13243" y="23943"/>
                </a:cubicBezTo>
                <a:cubicBezTo>
                  <a:pt x="13175" y="23183"/>
                  <a:pt x="13138" y="22432"/>
                  <a:pt x="13154" y="21679"/>
                </a:cubicBezTo>
                <a:lnTo>
                  <a:pt x="13154" y="21679"/>
                </a:lnTo>
                <a:cubicBezTo>
                  <a:pt x="13162" y="21689"/>
                  <a:pt x="13170" y="21698"/>
                  <a:pt x="13178" y="21707"/>
                </a:cubicBezTo>
                <a:lnTo>
                  <a:pt x="13178" y="21707"/>
                </a:lnTo>
                <a:cubicBezTo>
                  <a:pt x="13238" y="21793"/>
                  <a:pt x="13299" y="21873"/>
                  <a:pt x="13359" y="21953"/>
                </a:cubicBezTo>
                <a:cubicBezTo>
                  <a:pt x="14743" y="23878"/>
                  <a:pt x="15774" y="26062"/>
                  <a:pt x="16725" y="28218"/>
                </a:cubicBezTo>
                <a:cubicBezTo>
                  <a:pt x="17324" y="29580"/>
                  <a:pt x="17915" y="31065"/>
                  <a:pt x="18499" y="32630"/>
                </a:cubicBezTo>
                <a:cubicBezTo>
                  <a:pt x="19176" y="34446"/>
                  <a:pt x="19804" y="36278"/>
                  <a:pt x="20395" y="38123"/>
                </a:cubicBezTo>
                <a:cubicBezTo>
                  <a:pt x="21043" y="40163"/>
                  <a:pt x="21635" y="42225"/>
                  <a:pt x="22197" y="44287"/>
                </a:cubicBezTo>
                <a:cubicBezTo>
                  <a:pt x="22401" y="45050"/>
                  <a:pt x="22994" y="45381"/>
                  <a:pt x="23602" y="45381"/>
                </a:cubicBezTo>
                <a:cubicBezTo>
                  <a:pt x="24521" y="45381"/>
                  <a:pt x="25472" y="44626"/>
                  <a:pt x="25160" y="43472"/>
                </a:cubicBezTo>
                <a:cubicBezTo>
                  <a:pt x="24028" y="39269"/>
                  <a:pt x="22738" y="35110"/>
                  <a:pt x="21180" y="31044"/>
                </a:cubicBezTo>
                <a:cubicBezTo>
                  <a:pt x="20063" y="28110"/>
                  <a:pt x="18838" y="25183"/>
                  <a:pt x="17302" y="22451"/>
                </a:cubicBezTo>
                <a:cubicBezTo>
                  <a:pt x="16459" y="20951"/>
                  <a:pt x="15413" y="19019"/>
                  <a:pt x="13834" y="18169"/>
                </a:cubicBezTo>
                <a:cubicBezTo>
                  <a:pt x="13418" y="17942"/>
                  <a:pt x="13012" y="17840"/>
                  <a:pt x="12631" y="17840"/>
                </a:cubicBezTo>
                <a:cubicBezTo>
                  <a:pt x="11410" y="17840"/>
                  <a:pt x="10445" y="18888"/>
                  <a:pt x="10208" y="20245"/>
                </a:cubicBezTo>
                <a:cubicBezTo>
                  <a:pt x="9776" y="22768"/>
                  <a:pt x="10295" y="25471"/>
                  <a:pt x="10735" y="27951"/>
                </a:cubicBezTo>
                <a:cubicBezTo>
                  <a:pt x="11578" y="32695"/>
                  <a:pt x="12832" y="37359"/>
                  <a:pt x="14166" y="41987"/>
                </a:cubicBezTo>
                <a:cubicBezTo>
                  <a:pt x="15298" y="45916"/>
                  <a:pt x="16790" y="49672"/>
                  <a:pt x="19429" y="52858"/>
                </a:cubicBezTo>
                <a:cubicBezTo>
                  <a:pt x="21080" y="54848"/>
                  <a:pt x="23372" y="56773"/>
                  <a:pt x="26003" y="57198"/>
                </a:cubicBezTo>
                <a:cubicBezTo>
                  <a:pt x="26329" y="57250"/>
                  <a:pt x="26652" y="57275"/>
                  <a:pt x="26971" y="57275"/>
                </a:cubicBezTo>
                <a:cubicBezTo>
                  <a:pt x="29048" y="57275"/>
                  <a:pt x="30914" y="56190"/>
                  <a:pt x="31864" y="54221"/>
                </a:cubicBezTo>
                <a:cubicBezTo>
                  <a:pt x="33400" y="51020"/>
                  <a:pt x="32895" y="47141"/>
                  <a:pt x="32145" y="43811"/>
                </a:cubicBezTo>
                <a:cubicBezTo>
                  <a:pt x="31871" y="42578"/>
                  <a:pt x="31460" y="41389"/>
                  <a:pt x="31187" y="40163"/>
                </a:cubicBezTo>
                <a:cubicBezTo>
                  <a:pt x="30877" y="38772"/>
                  <a:pt x="30545" y="37380"/>
                  <a:pt x="30199" y="35996"/>
                </a:cubicBezTo>
                <a:cubicBezTo>
                  <a:pt x="29557" y="33401"/>
                  <a:pt x="28851" y="30828"/>
                  <a:pt x="28065" y="28268"/>
                </a:cubicBezTo>
                <a:cubicBezTo>
                  <a:pt x="26753" y="23986"/>
                  <a:pt x="25225" y="19769"/>
                  <a:pt x="23365" y="15696"/>
                </a:cubicBezTo>
                <a:cubicBezTo>
                  <a:pt x="21036" y="10577"/>
                  <a:pt x="18059" y="5005"/>
                  <a:pt x="13373" y="1660"/>
                </a:cubicBezTo>
                <a:cubicBezTo>
                  <a:pt x="11910" y="615"/>
                  <a:pt x="10214" y="0"/>
                  <a:pt x="8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2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117017" y="2851886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022094" y="459256"/>
            <a:ext cx="6755928" cy="3733079"/>
            <a:chOff x="417688" y="238225"/>
            <a:chExt cx="6755929" cy="3596452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4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5665379" y="666103"/>
              <a:ext cx="1508238" cy="976988"/>
              <a:chOff x="4976249" y="1213650"/>
              <a:chExt cx="2042851" cy="132329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4976249" y="139309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5411427" y="1249735"/>
                <a:ext cx="999375" cy="880949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14894" y="1872871"/>
              <a:ext cx="1764600" cy="2159011"/>
              <a:chOff x="581446" y="938625"/>
              <a:chExt cx="1259529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581446" y="109480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951617" y="276914"/>
            <a:ext cx="7923550" cy="4360616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2" name="Google Shape;4002;p49"/>
          <p:cNvSpPr txBox="1">
            <a:spLocks noGrp="1"/>
          </p:cNvSpPr>
          <p:nvPr>
            <p:ph type="title"/>
          </p:nvPr>
        </p:nvSpPr>
        <p:spPr>
          <a:xfrm>
            <a:off x="1679286" y="514541"/>
            <a:ext cx="6370105" cy="747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cuvinte</a:t>
            </a:r>
            <a:br>
              <a:rPr lang="ro-RO" sz="8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Repetă după mine!</a:t>
            </a:r>
            <a:br>
              <a:rPr lang="ro-RO" sz="1600" b="1" dirty="0">
                <a:solidFill>
                  <a:schemeClr val="tx2"/>
                </a:solidFill>
              </a:rPr>
            </a:br>
            <a:endParaRPr sz="1600" dirty="0"/>
          </a:p>
        </p:txBody>
      </p:sp>
      <p:sp>
        <p:nvSpPr>
          <p:cNvPr id="4004" name="Google Shape;4004;p49"/>
          <p:cNvSpPr txBox="1">
            <a:spLocks noGrp="1"/>
          </p:cNvSpPr>
          <p:nvPr>
            <p:ph type="subTitle" idx="1"/>
          </p:nvPr>
        </p:nvSpPr>
        <p:spPr>
          <a:xfrm>
            <a:off x="1680799" y="1334520"/>
            <a:ext cx="6359743" cy="2787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monosilabice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final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 </a:t>
            </a:r>
          </a:p>
          <a:p>
            <a:pPr algn="ctr"/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pa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ur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vi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gla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dan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lang="ro-RO" sz="16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bisilabice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final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 </a:t>
            </a:r>
          </a:p>
          <a:p>
            <a:pPr algn="ctr"/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cai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compa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cactu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pufo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lang="ro-RO" sz="16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8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  <a:p>
            <a:endParaRPr lang="ro-RO" sz="1600" dirty="0"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cuvinte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polisilabice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 cu sunetul </a:t>
            </a:r>
            <a:r>
              <a:rPr lang="ro-RO" sz="1200" b="1" dirty="0">
                <a:latin typeface="Atma" panose="020B0604020202020204" charset="-18"/>
                <a:cs typeface="Atma" panose="020B0604020202020204" charset="-18"/>
              </a:rPr>
              <a:t>s final</a:t>
            </a:r>
            <a:r>
              <a:rPr lang="ro-RO" sz="1200" dirty="0">
                <a:latin typeface="Atma" panose="020B0604020202020204" charset="-18"/>
                <a:cs typeface="Atma" panose="020B0604020202020204" charset="-18"/>
              </a:rPr>
              <a:t>:  </a:t>
            </a:r>
          </a:p>
          <a:p>
            <a:pPr algn="ctr"/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repau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anana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univer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i="1" dirty="0">
                <a:latin typeface="Atma" panose="020B0604020202020204" charset="-18"/>
                <a:cs typeface="Atma" panose="020B0604020202020204" charset="-18"/>
              </a:rPr>
              <a:t>,   călduro</a:t>
            </a:r>
            <a:r>
              <a:rPr lang="ro-RO" sz="1600" b="1" i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lang="ro-RO" sz="16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  <a:p>
            <a:r>
              <a:rPr lang="ro-RO" sz="1000" dirty="0">
                <a:latin typeface="Atma" panose="020B0604020202020204" charset="-18"/>
                <a:cs typeface="Atma" panose="020B0604020202020204" charset="-18"/>
              </a:rPr>
              <a:t> </a:t>
            </a:r>
          </a:p>
        </p:txBody>
      </p:sp>
      <p:grpSp>
        <p:nvGrpSpPr>
          <p:cNvPr id="4005" name="Google Shape;4005;p49"/>
          <p:cNvGrpSpPr/>
          <p:nvPr/>
        </p:nvGrpSpPr>
        <p:grpSpPr>
          <a:xfrm>
            <a:off x="5535" y="1645686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3034;p42"/>
          <p:cNvGrpSpPr/>
          <p:nvPr/>
        </p:nvGrpSpPr>
        <p:grpSpPr>
          <a:xfrm rot="16200000">
            <a:off x="4498244" y="-63669"/>
            <a:ext cx="633825" cy="686158"/>
            <a:chOff x="5967275" y="1212450"/>
            <a:chExt cx="1139775" cy="1158325"/>
          </a:xfrm>
        </p:grpSpPr>
        <p:sp>
          <p:nvSpPr>
            <p:cNvPr id="21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3018;p42"/>
          <p:cNvGrpSpPr/>
          <p:nvPr/>
        </p:nvGrpSpPr>
        <p:grpSpPr>
          <a:xfrm rot="1386986">
            <a:off x="8258648" y="3493358"/>
            <a:ext cx="914356" cy="931082"/>
            <a:chOff x="3056825" y="-2290075"/>
            <a:chExt cx="1465250" cy="1680325"/>
          </a:xfrm>
        </p:grpSpPr>
        <p:sp>
          <p:nvSpPr>
            <p:cNvPr id="223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3084;p42"/>
          <p:cNvGrpSpPr/>
          <p:nvPr/>
        </p:nvGrpSpPr>
        <p:grpSpPr>
          <a:xfrm rot="17563361">
            <a:off x="7995907" y="653204"/>
            <a:ext cx="463699" cy="1755123"/>
            <a:chOff x="4458800" y="2953350"/>
            <a:chExt cx="842025" cy="1773650"/>
          </a:xfrm>
        </p:grpSpPr>
        <p:sp>
          <p:nvSpPr>
            <p:cNvPr id="239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3341;p43"/>
          <p:cNvSpPr/>
          <p:nvPr/>
        </p:nvSpPr>
        <p:spPr>
          <a:xfrm rot="507976" flipH="1">
            <a:off x="1038902" y="172625"/>
            <a:ext cx="408879" cy="1053169"/>
          </a:xfrm>
          <a:custGeom>
            <a:avLst/>
            <a:gdLst/>
            <a:ahLst/>
            <a:cxnLst/>
            <a:rect l="l" t="t" r="r" b="b"/>
            <a:pathLst>
              <a:path w="33400" h="57276" extrusionOk="0">
                <a:moveTo>
                  <a:pt x="7573" y="3171"/>
                </a:moveTo>
                <a:cubicBezTo>
                  <a:pt x="7580" y="3171"/>
                  <a:pt x="7528" y="3203"/>
                  <a:pt x="7458" y="3231"/>
                </a:cubicBezTo>
                <a:lnTo>
                  <a:pt x="7458" y="3231"/>
                </a:lnTo>
                <a:cubicBezTo>
                  <a:pt x="7461" y="3228"/>
                  <a:pt x="7465" y="3226"/>
                  <a:pt x="7469" y="3224"/>
                </a:cubicBezTo>
                <a:cubicBezTo>
                  <a:pt x="7538" y="3185"/>
                  <a:pt x="7569" y="3171"/>
                  <a:pt x="7573" y="3171"/>
                </a:cubicBezTo>
                <a:close/>
                <a:moveTo>
                  <a:pt x="3540" y="11412"/>
                </a:moveTo>
                <a:cubicBezTo>
                  <a:pt x="3535" y="11446"/>
                  <a:pt x="3531" y="11480"/>
                  <a:pt x="3528" y="11513"/>
                </a:cubicBezTo>
                <a:lnTo>
                  <a:pt x="3528" y="11513"/>
                </a:lnTo>
                <a:cubicBezTo>
                  <a:pt x="3531" y="11487"/>
                  <a:pt x="3536" y="11443"/>
                  <a:pt x="3540" y="11412"/>
                </a:cubicBezTo>
                <a:close/>
                <a:moveTo>
                  <a:pt x="3528" y="11513"/>
                </a:moveTo>
                <a:lnTo>
                  <a:pt x="3528" y="11513"/>
                </a:lnTo>
                <a:cubicBezTo>
                  <a:pt x="3526" y="11525"/>
                  <a:pt x="3526" y="11533"/>
                  <a:pt x="3526" y="11536"/>
                </a:cubicBezTo>
                <a:cubicBezTo>
                  <a:pt x="3526" y="11529"/>
                  <a:pt x="3527" y="11521"/>
                  <a:pt x="3528" y="11513"/>
                </a:cubicBezTo>
                <a:close/>
                <a:moveTo>
                  <a:pt x="12217" y="20791"/>
                </a:moveTo>
                <a:cubicBezTo>
                  <a:pt x="12233" y="20791"/>
                  <a:pt x="12285" y="20822"/>
                  <a:pt x="12339" y="20858"/>
                </a:cubicBezTo>
                <a:lnTo>
                  <a:pt x="12339" y="20858"/>
                </a:lnTo>
                <a:cubicBezTo>
                  <a:pt x="12327" y="20855"/>
                  <a:pt x="12314" y="20853"/>
                  <a:pt x="12299" y="20850"/>
                </a:cubicBezTo>
                <a:lnTo>
                  <a:pt x="12299" y="20850"/>
                </a:lnTo>
                <a:cubicBezTo>
                  <a:pt x="12313" y="20853"/>
                  <a:pt x="12326" y="20855"/>
                  <a:pt x="12340" y="20858"/>
                </a:cubicBezTo>
                <a:lnTo>
                  <a:pt x="12340" y="20858"/>
                </a:lnTo>
                <a:cubicBezTo>
                  <a:pt x="12339" y="20858"/>
                  <a:pt x="12339" y="20858"/>
                  <a:pt x="12339" y="20858"/>
                </a:cubicBezTo>
                <a:lnTo>
                  <a:pt x="12339" y="20858"/>
                </a:lnTo>
                <a:cubicBezTo>
                  <a:pt x="12343" y="20858"/>
                  <a:pt x="12346" y="20859"/>
                  <a:pt x="12350" y="20859"/>
                </a:cubicBezTo>
                <a:lnTo>
                  <a:pt x="12350" y="20859"/>
                </a:lnTo>
                <a:cubicBezTo>
                  <a:pt x="12346" y="20859"/>
                  <a:pt x="12343" y="20858"/>
                  <a:pt x="12340" y="20858"/>
                </a:cubicBezTo>
                <a:lnTo>
                  <a:pt x="12340" y="20858"/>
                </a:lnTo>
                <a:cubicBezTo>
                  <a:pt x="12346" y="20862"/>
                  <a:pt x="12352" y="20866"/>
                  <a:pt x="12358" y="20870"/>
                </a:cubicBezTo>
                <a:lnTo>
                  <a:pt x="12358" y="20870"/>
                </a:lnTo>
                <a:cubicBezTo>
                  <a:pt x="12280" y="20853"/>
                  <a:pt x="12187" y="20824"/>
                  <a:pt x="12212" y="20793"/>
                </a:cubicBezTo>
                <a:cubicBezTo>
                  <a:pt x="12213" y="20791"/>
                  <a:pt x="12215" y="20791"/>
                  <a:pt x="12217" y="20791"/>
                </a:cubicBezTo>
                <a:close/>
                <a:moveTo>
                  <a:pt x="28043" y="54026"/>
                </a:moveTo>
                <a:cubicBezTo>
                  <a:pt x="28044" y="54026"/>
                  <a:pt x="28044" y="54026"/>
                  <a:pt x="28043" y="54026"/>
                </a:cubicBezTo>
                <a:cubicBezTo>
                  <a:pt x="28043" y="54026"/>
                  <a:pt x="28042" y="54026"/>
                  <a:pt x="28042" y="54026"/>
                </a:cubicBezTo>
                <a:lnTo>
                  <a:pt x="28042" y="54026"/>
                </a:lnTo>
                <a:cubicBezTo>
                  <a:pt x="28043" y="54026"/>
                  <a:pt x="28043" y="54026"/>
                  <a:pt x="28043" y="54026"/>
                </a:cubicBezTo>
                <a:close/>
                <a:moveTo>
                  <a:pt x="26551" y="54174"/>
                </a:moveTo>
                <a:cubicBezTo>
                  <a:pt x="26548" y="54174"/>
                  <a:pt x="26590" y="54183"/>
                  <a:pt x="26643" y="54192"/>
                </a:cubicBezTo>
                <a:lnTo>
                  <a:pt x="26643" y="54192"/>
                </a:lnTo>
                <a:cubicBezTo>
                  <a:pt x="26579" y="54179"/>
                  <a:pt x="26553" y="54174"/>
                  <a:pt x="26551" y="54174"/>
                </a:cubicBezTo>
                <a:close/>
                <a:moveTo>
                  <a:pt x="8558" y="0"/>
                </a:moveTo>
                <a:cubicBezTo>
                  <a:pt x="6903" y="0"/>
                  <a:pt x="5288" y="615"/>
                  <a:pt x="3987" y="2028"/>
                </a:cubicBezTo>
                <a:cubicBezTo>
                  <a:pt x="721" y="5567"/>
                  <a:pt x="238" y="11233"/>
                  <a:pt x="152" y="15797"/>
                </a:cubicBezTo>
                <a:cubicBezTo>
                  <a:pt x="0" y="24282"/>
                  <a:pt x="1702" y="32817"/>
                  <a:pt x="3886" y="40978"/>
                </a:cubicBezTo>
                <a:cubicBezTo>
                  <a:pt x="4585" y="43602"/>
                  <a:pt x="5364" y="46204"/>
                  <a:pt x="6193" y="48792"/>
                </a:cubicBezTo>
                <a:cubicBezTo>
                  <a:pt x="6433" y="49536"/>
                  <a:pt x="7046" y="49859"/>
                  <a:pt x="7660" y="49859"/>
                </a:cubicBezTo>
                <a:cubicBezTo>
                  <a:pt x="8593" y="49859"/>
                  <a:pt x="9528" y="49114"/>
                  <a:pt x="9163" y="47970"/>
                </a:cubicBezTo>
                <a:cubicBezTo>
                  <a:pt x="6424" y="39449"/>
                  <a:pt x="4160" y="30604"/>
                  <a:pt x="3439" y="21708"/>
                </a:cubicBezTo>
                <a:cubicBezTo>
                  <a:pt x="3187" y="18623"/>
                  <a:pt x="3122" y="15508"/>
                  <a:pt x="3425" y="12430"/>
                </a:cubicBezTo>
                <a:cubicBezTo>
                  <a:pt x="3461" y="12099"/>
                  <a:pt x="3497" y="11767"/>
                  <a:pt x="3533" y="11443"/>
                </a:cubicBezTo>
                <a:cubicBezTo>
                  <a:pt x="3540" y="11396"/>
                  <a:pt x="3543" y="11378"/>
                  <a:pt x="3544" y="11378"/>
                </a:cubicBezTo>
                <a:lnTo>
                  <a:pt x="3544" y="11378"/>
                </a:lnTo>
                <a:cubicBezTo>
                  <a:pt x="3544" y="11378"/>
                  <a:pt x="3543" y="11392"/>
                  <a:pt x="3540" y="11412"/>
                </a:cubicBezTo>
                <a:lnTo>
                  <a:pt x="3540" y="11412"/>
                </a:lnTo>
                <a:cubicBezTo>
                  <a:pt x="3547" y="11368"/>
                  <a:pt x="3554" y="11325"/>
                  <a:pt x="3562" y="11284"/>
                </a:cubicBezTo>
                <a:cubicBezTo>
                  <a:pt x="3583" y="11118"/>
                  <a:pt x="3612" y="10952"/>
                  <a:pt x="3634" y="10794"/>
                </a:cubicBezTo>
                <a:cubicBezTo>
                  <a:pt x="3735" y="10210"/>
                  <a:pt x="3843" y="9633"/>
                  <a:pt x="3980" y="9056"/>
                </a:cubicBezTo>
                <a:cubicBezTo>
                  <a:pt x="4102" y="8552"/>
                  <a:pt x="4239" y="8054"/>
                  <a:pt x="4398" y="7557"/>
                </a:cubicBezTo>
                <a:cubicBezTo>
                  <a:pt x="4470" y="7341"/>
                  <a:pt x="4542" y="7117"/>
                  <a:pt x="4621" y="6894"/>
                </a:cubicBezTo>
                <a:cubicBezTo>
                  <a:pt x="4665" y="6793"/>
                  <a:pt x="4708" y="6685"/>
                  <a:pt x="4744" y="6584"/>
                </a:cubicBezTo>
                <a:cubicBezTo>
                  <a:pt x="4762" y="6536"/>
                  <a:pt x="4774" y="6502"/>
                  <a:pt x="4782" y="6480"/>
                </a:cubicBezTo>
                <a:lnTo>
                  <a:pt x="4782" y="6480"/>
                </a:lnTo>
                <a:cubicBezTo>
                  <a:pt x="4784" y="6476"/>
                  <a:pt x="4785" y="6472"/>
                  <a:pt x="4787" y="6468"/>
                </a:cubicBezTo>
                <a:cubicBezTo>
                  <a:pt x="4967" y="6086"/>
                  <a:pt x="5148" y="5704"/>
                  <a:pt x="5364" y="5337"/>
                </a:cubicBezTo>
                <a:cubicBezTo>
                  <a:pt x="5458" y="5171"/>
                  <a:pt x="5559" y="5005"/>
                  <a:pt x="5659" y="4846"/>
                </a:cubicBezTo>
                <a:cubicBezTo>
                  <a:pt x="5728" y="4746"/>
                  <a:pt x="5977" y="4446"/>
                  <a:pt x="5969" y="4446"/>
                </a:cubicBezTo>
                <a:lnTo>
                  <a:pt x="5969" y="4446"/>
                </a:lnTo>
                <a:cubicBezTo>
                  <a:pt x="5966" y="4446"/>
                  <a:pt x="5928" y="4487"/>
                  <a:pt x="5832" y="4594"/>
                </a:cubicBezTo>
                <a:cubicBezTo>
                  <a:pt x="6063" y="4334"/>
                  <a:pt x="6279" y="4068"/>
                  <a:pt x="6539" y="3830"/>
                </a:cubicBezTo>
                <a:cubicBezTo>
                  <a:pt x="6594" y="3775"/>
                  <a:pt x="6655" y="3727"/>
                  <a:pt x="6710" y="3679"/>
                </a:cubicBezTo>
                <a:lnTo>
                  <a:pt x="6710" y="3679"/>
                </a:lnTo>
                <a:cubicBezTo>
                  <a:pt x="6835" y="3600"/>
                  <a:pt x="6952" y="3506"/>
                  <a:pt x="7080" y="3433"/>
                </a:cubicBezTo>
                <a:cubicBezTo>
                  <a:pt x="7198" y="3357"/>
                  <a:pt x="7330" y="3300"/>
                  <a:pt x="7456" y="3231"/>
                </a:cubicBezTo>
                <a:lnTo>
                  <a:pt x="7456" y="3231"/>
                </a:lnTo>
                <a:cubicBezTo>
                  <a:pt x="7501" y="3214"/>
                  <a:pt x="7545" y="3194"/>
                  <a:pt x="7591" y="3181"/>
                </a:cubicBezTo>
                <a:cubicBezTo>
                  <a:pt x="7736" y="3138"/>
                  <a:pt x="7873" y="3095"/>
                  <a:pt x="8010" y="3059"/>
                </a:cubicBezTo>
                <a:cubicBezTo>
                  <a:pt x="8069" y="3048"/>
                  <a:pt x="8138" y="3041"/>
                  <a:pt x="8198" y="3029"/>
                </a:cubicBezTo>
                <a:lnTo>
                  <a:pt x="8198" y="3029"/>
                </a:lnTo>
                <a:cubicBezTo>
                  <a:pt x="8277" y="3027"/>
                  <a:pt x="8354" y="3027"/>
                  <a:pt x="8432" y="3027"/>
                </a:cubicBezTo>
                <a:cubicBezTo>
                  <a:pt x="8627" y="3027"/>
                  <a:pt x="8821" y="3031"/>
                  <a:pt x="9017" y="3035"/>
                </a:cubicBezTo>
                <a:lnTo>
                  <a:pt x="9017" y="3035"/>
                </a:lnTo>
                <a:cubicBezTo>
                  <a:pt x="9089" y="3054"/>
                  <a:pt x="9170" y="3061"/>
                  <a:pt x="9242" y="3073"/>
                </a:cubicBezTo>
                <a:cubicBezTo>
                  <a:pt x="9408" y="3109"/>
                  <a:pt x="9581" y="3159"/>
                  <a:pt x="9747" y="3210"/>
                </a:cubicBezTo>
                <a:cubicBezTo>
                  <a:pt x="9910" y="3259"/>
                  <a:pt x="10059" y="3323"/>
                  <a:pt x="10222" y="3380"/>
                </a:cubicBezTo>
                <a:lnTo>
                  <a:pt x="10222" y="3380"/>
                </a:lnTo>
                <a:cubicBezTo>
                  <a:pt x="10299" y="3420"/>
                  <a:pt x="10376" y="3455"/>
                  <a:pt x="10453" y="3491"/>
                </a:cubicBezTo>
                <a:cubicBezTo>
                  <a:pt x="10828" y="3678"/>
                  <a:pt x="11189" y="3888"/>
                  <a:pt x="11528" y="4118"/>
                </a:cubicBezTo>
                <a:cubicBezTo>
                  <a:pt x="11700" y="4229"/>
                  <a:pt x="11859" y="4346"/>
                  <a:pt x="12018" y="4463"/>
                </a:cubicBezTo>
                <a:lnTo>
                  <a:pt x="12018" y="4463"/>
                </a:lnTo>
                <a:cubicBezTo>
                  <a:pt x="12029" y="4473"/>
                  <a:pt x="12044" y="4485"/>
                  <a:pt x="12061" y="4500"/>
                </a:cubicBezTo>
                <a:cubicBezTo>
                  <a:pt x="12162" y="4580"/>
                  <a:pt x="12263" y="4659"/>
                  <a:pt x="12357" y="4738"/>
                </a:cubicBezTo>
                <a:cubicBezTo>
                  <a:pt x="12753" y="5070"/>
                  <a:pt x="13128" y="5423"/>
                  <a:pt x="13488" y="5783"/>
                </a:cubicBezTo>
                <a:cubicBezTo>
                  <a:pt x="13871" y="6173"/>
                  <a:pt x="14238" y="6576"/>
                  <a:pt x="14591" y="6995"/>
                </a:cubicBezTo>
                <a:cubicBezTo>
                  <a:pt x="14786" y="7225"/>
                  <a:pt x="14981" y="7456"/>
                  <a:pt x="15168" y="7694"/>
                </a:cubicBezTo>
                <a:cubicBezTo>
                  <a:pt x="15201" y="7736"/>
                  <a:pt x="15324" y="7896"/>
                  <a:pt x="15348" y="7927"/>
                </a:cubicBezTo>
                <a:lnTo>
                  <a:pt x="15348" y="7927"/>
                </a:lnTo>
                <a:cubicBezTo>
                  <a:pt x="15427" y="8032"/>
                  <a:pt x="15509" y="8137"/>
                  <a:pt x="15586" y="8242"/>
                </a:cubicBezTo>
                <a:cubicBezTo>
                  <a:pt x="16415" y="9366"/>
                  <a:pt x="17172" y="10549"/>
                  <a:pt x="17879" y="11753"/>
                </a:cubicBezTo>
                <a:cubicBezTo>
                  <a:pt x="21930" y="18666"/>
                  <a:pt x="24475" y="26408"/>
                  <a:pt x="26537" y="34129"/>
                </a:cubicBezTo>
                <a:cubicBezTo>
                  <a:pt x="27229" y="36696"/>
                  <a:pt x="27697" y="39341"/>
                  <a:pt x="28454" y="41886"/>
                </a:cubicBezTo>
                <a:cubicBezTo>
                  <a:pt x="29045" y="43840"/>
                  <a:pt x="29536" y="45887"/>
                  <a:pt x="29701" y="47841"/>
                </a:cubicBezTo>
                <a:cubicBezTo>
                  <a:pt x="29766" y="48648"/>
                  <a:pt x="29788" y="49463"/>
                  <a:pt x="29738" y="50270"/>
                </a:cubicBezTo>
                <a:cubicBezTo>
                  <a:pt x="29723" y="50436"/>
                  <a:pt x="29709" y="50602"/>
                  <a:pt x="29694" y="50768"/>
                </a:cubicBezTo>
                <a:cubicBezTo>
                  <a:pt x="29692" y="50802"/>
                  <a:pt x="29690" y="50825"/>
                  <a:pt x="29689" y="50840"/>
                </a:cubicBezTo>
                <a:lnTo>
                  <a:pt x="29689" y="50840"/>
                </a:lnTo>
                <a:cubicBezTo>
                  <a:pt x="29685" y="50862"/>
                  <a:pt x="29677" y="50900"/>
                  <a:pt x="29665" y="50962"/>
                </a:cubicBezTo>
                <a:cubicBezTo>
                  <a:pt x="29615" y="51272"/>
                  <a:pt x="29557" y="51582"/>
                  <a:pt x="29471" y="51885"/>
                </a:cubicBezTo>
                <a:cubicBezTo>
                  <a:pt x="29413" y="52094"/>
                  <a:pt x="29346" y="52293"/>
                  <a:pt x="29273" y="52494"/>
                </a:cubicBezTo>
                <a:lnTo>
                  <a:pt x="29273" y="52494"/>
                </a:lnTo>
                <a:cubicBezTo>
                  <a:pt x="29250" y="52549"/>
                  <a:pt x="29185" y="52708"/>
                  <a:pt x="29161" y="52757"/>
                </a:cubicBezTo>
                <a:cubicBezTo>
                  <a:pt x="29103" y="52880"/>
                  <a:pt x="29038" y="52995"/>
                  <a:pt x="28966" y="53111"/>
                </a:cubicBezTo>
                <a:cubicBezTo>
                  <a:pt x="28908" y="53204"/>
                  <a:pt x="28844" y="53298"/>
                  <a:pt x="28786" y="53392"/>
                </a:cubicBezTo>
                <a:cubicBezTo>
                  <a:pt x="28786" y="53392"/>
                  <a:pt x="28786" y="53392"/>
                  <a:pt x="28785" y="53392"/>
                </a:cubicBezTo>
                <a:lnTo>
                  <a:pt x="28785" y="53392"/>
                </a:lnTo>
                <a:cubicBezTo>
                  <a:pt x="28781" y="53396"/>
                  <a:pt x="28777" y="53401"/>
                  <a:pt x="28771" y="53406"/>
                </a:cubicBezTo>
                <a:cubicBezTo>
                  <a:pt x="28619" y="53558"/>
                  <a:pt x="28467" y="53710"/>
                  <a:pt x="28309" y="53857"/>
                </a:cubicBezTo>
                <a:lnTo>
                  <a:pt x="28309" y="53857"/>
                </a:lnTo>
                <a:cubicBezTo>
                  <a:pt x="28375" y="53796"/>
                  <a:pt x="28395" y="53772"/>
                  <a:pt x="28387" y="53772"/>
                </a:cubicBezTo>
                <a:cubicBezTo>
                  <a:pt x="28364" y="53772"/>
                  <a:pt x="28121" y="53955"/>
                  <a:pt x="28015" y="54026"/>
                </a:cubicBezTo>
                <a:cubicBezTo>
                  <a:pt x="28007" y="54031"/>
                  <a:pt x="27999" y="54036"/>
                  <a:pt x="27992" y="54041"/>
                </a:cubicBezTo>
                <a:lnTo>
                  <a:pt x="27992" y="54041"/>
                </a:lnTo>
                <a:cubicBezTo>
                  <a:pt x="27903" y="54069"/>
                  <a:pt x="27817" y="54104"/>
                  <a:pt x="27726" y="54134"/>
                </a:cubicBezTo>
                <a:cubicBezTo>
                  <a:pt x="27632" y="54156"/>
                  <a:pt x="27539" y="54170"/>
                  <a:pt x="27445" y="54199"/>
                </a:cubicBezTo>
                <a:cubicBezTo>
                  <a:pt x="27444" y="54199"/>
                  <a:pt x="27442" y="54200"/>
                  <a:pt x="27441" y="54200"/>
                </a:cubicBezTo>
                <a:lnTo>
                  <a:pt x="27441" y="54200"/>
                </a:lnTo>
                <a:cubicBezTo>
                  <a:pt x="27236" y="54207"/>
                  <a:pt x="27030" y="54213"/>
                  <a:pt x="26818" y="54213"/>
                </a:cubicBezTo>
                <a:cubicBezTo>
                  <a:pt x="26774" y="54213"/>
                  <a:pt x="26701" y="54203"/>
                  <a:pt x="26643" y="54192"/>
                </a:cubicBezTo>
                <a:lnTo>
                  <a:pt x="26643" y="54192"/>
                </a:lnTo>
                <a:cubicBezTo>
                  <a:pt x="26676" y="54199"/>
                  <a:pt x="26719" y="54209"/>
                  <a:pt x="26775" y="54221"/>
                </a:cubicBezTo>
                <a:cubicBezTo>
                  <a:pt x="26666" y="54199"/>
                  <a:pt x="26558" y="54185"/>
                  <a:pt x="26450" y="54156"/>
                </a:cubicBezTo>
                <a:cubicBezTo>
                  <a:pt x="26212" y="54105"/>
                  <a:pt x="25974" y="54040"/>
                  <a:pt x="25744" y="53961"/>
                </a:cubicBezTo>
                <a:cubicBezTo>
                  <a:pt x="25713" y="53949"/>
                  <a:pt x="25635" y="53919"/>
                  <a:pt x="25571" y="53895"/>
                </a:cubicBezTo>
                <a:lnTo>
                  <a:pt x="25571" y="53895"/>
                </a:lnTo>
                <a:cubicBezTo>
                  <a:pt x="25502" y="53863"/>
                  <a:pt x="25366" y="53805"/>
                  <a:pt x="25333" y="53788"/>
                </a:cubicBezTo>
                <a:cubicBezTo>
                  <a:pt x="25066" y="53658"/>
                  <a:pt x="24799" y="53514"/>
                  <a:pt x="24547" y="53356"/>
                </a:cubicBezTo>
                <a:cubicBezTo>
                  <a:pt x="24309" y="53211"/>
                  <a:pt x="24078" y="53053"/>
                  <a:pt x="23848" y="52887"/>
                </a:cubicBezTo>
                <a:cubicBezTo>
                  <a:pt x="23805" y="52857"/>
                  <a:pt x="23785" y="52844"/>
                  <a:pt x="23779" y="52841"/>
                </a:cubicBezTo>
                <a:lnTo>
                  <a:pt x="23779" y="52841"/>
                </a:lnTo>
                <a:cubicBezTo>
                  <a:pt x="23762" y="52827"/>
                  <a:pt x="23739" y="52809"/>
                  <a:pt x="23711" y="52786"/>
                </a:cubicBezTo>
                <a:cubicBezTo>
                  <a:pt x="23581" y="52678"/>
                  <a:pt x="23444" y="52563"/>
                  <a:pt x="23314" y="52447"/>
                </a:cubicBezTo>
                <a:cubicBezTo>
                  <a:pt x="22795" y="51993"/>
                  <a:pt x="22305" y="51488"/>
                  <a:pt x="21844" y="50962"/>
                </a:cubicBezTo>
                <a:cubicBezTo>
                  <a:pt x="21339" y="50378"/>
                  <a:pt x="21116" y="50076"/>
                  <a:pt x="20633" y="49355"/>
                </a:cubicBezTo>
                <a:cubicBezTo>
                  <a:pt x="20164" y="48641"/>
                  <a:pt x="19731" y="47906"/>
                  <a:pt x="19342" y="47141"/>
                </a:cubicBezTo>
                <a:cubicBezTo>
                  <a:pt x="18455" y="45411"/>
                  <a:pt x="17850" y="43631"/>
                  <a:pt x="17302" y="41742"/>
                </a:cubicBezTo>
                <a:cubicBezTo>
                  <a:pt x="16559" y="39197"/>
                  <a:pt x="15853" y="36645"/>
                  <a:pt x="15219" y="34072"/>
                </a:cubicBezTo>
                <a:cubicBezTo>
                  <a:pt x="14721" y="32082"/>
                  <a:pt x="14260" y="30085"/>
                  <a:pt x="13878" y="28074"/>
                </a:cubicBezTo>
                <a:cubicBezTo>
                  <a:pt x="13726" y="27288"/>
                  <a:pt x="13589" y="26502"/>
                  <a:pt x="13467" y="25709"/>
                </a:cubicBezTo>
                <a:cubicBezTo>
                  <a:pt x="13438" y="25514"/>
                  <a:pt x="13409" y="25320"/>
                  <a:pt x="13380" y="25125"/>
                </a:cubicBezTo>
                <a:cubicBezTo>
                  <a:pt x="13368" y="25038"/>
                  <a:pt x="13364" y="25011"/>
                  <a:pt x="13363" y="25011"/>
                </a:cubicBezTo>
                <a:lnTo>
                  <a:pt x="13363" y="25011"/>
                </a:lnTo>
                <a:cubicBezTo>
                  <a:pt x="13363" y="25011"/>
                  <a:pt x="13363" y="25012"/>
                  <a:pt x="13363" y="25013"/>
                </a:cubicBezTo>
                <a:lnTo>
                  <a:pt x="13363" y="25013"/>
                </a:lnTo>
                <a:cubicBezTo>
                  <a:pt x="13362" y="25001"/>
                  <a:pt x="13360" y="24989"/>
                  <a:pt x="13359" y="24974"/>
                </a:cubicBezTo>
                <a:cubicBezTo>
                  <a:pt x="13323" y="24628"/>
                  <a:pt x="13279" y="24282"/>
                  <a:pt x="13243" y="23943"/>
                </a:cubicBezTo>
                <a:cubicBezTo>
                  <a:pt x="13175" y="23183"/>
                  <a:pt x="13138" y="22432"/>
                  <a:pt x="13154" y="21679"/>
                </a:cubicBezTo>
                <a:lnTo>
                  <a:pt x="13154" y="21679"/>
                </a:lnTo>
                <a:cubicBezTo>
                  <a:pt x="13162" y="21689"/>
                  <a:pt x="13170" y="21698"/>
                  <a:pt x="13178" y="21707"/>
                </a:cubicBezTo>
                <a:lnTo>
                  <a:pt x="13178" y="21707"/>
                </a:lnTo>
                <a:cubicBezTo>
                  <a:pt x="13238" y="21793"/>
                  <a:pt x="13299" y="21873"/>
                  <a:pt x="13359" y="21953"/>
                </a:cubicBezTo>
                <a:cubicBezTo>
                  <a:pt x="14743" y="23878"/>
                  <a:pt x="15774" y="26062"/>
                  <a:pt x="16725" y="28218"/>
                </a:cubicBezTo>
                <a:cubicBezTo>
                  <a:pt x="17324" y="29580"/>
                  <a:pt x="17915" y="31065"/>
                  <a:pt x="18499" y="32630"/>
                </a:cubicBezTo>
                <a:cubicBezTo>
                  <a:pt x="19176" y="34446"/>
                  <a:pt x="19804" y="36278"/>
                  <a:pt x="20395" y="38123"/>
                </a:cubicBezTo>
                <a:cubicBezTo>
                  <a:pt x="21043" y="40163"/>
                  <a:pt x="21635" y="42225"/>
                  <a:pt x="22197" y="44287"/>
                </a:cubicBezTo>
                <a:cubicBezTo>
                  <a:pt x="22401" y="45050"/>
                  <a:pt x="22994" y="45381"/>
                  <a:pt x="23602" y="45381"/>
                </a:cubicBezTo>
                <a:cubicBezTo>
                  <a:pt x="24521" y="45381"/>
                  <a:pt x="25472" y="44626"/>
                  <a:pt x="25160" y="43472"/>
                </a:cubicBezTo>
                <a:cubicBezTo>
                  <a:pt x="24028" y="39269"/>
                  <a:pt x="22738" y="35110"/>
                  <a:pt x="21180" y="31044"/>
                </a:cubicBezTo>
                <a:cubicBezTo>
                  <a:pt x="20063" y="28110"/>
                  <a:pt x="18838" y="25183"/>
                  <a:pt x="17302" y="22451"/>
                </a:cubicBezTo>
                <a:cubicBezTo>
                  <a:pt x="16459" y="20951"/>
                  <a:pt x="15413" y="19019"/>
                  <a:pt x="13834" y="18169"/>
                </a:cubicBezTo>
                <a:cubicBezTo>
                  <a:pt x="13418" y="17942"/>
                  <a:pt x="13012" y="17840"/>
                  <a:pt x="12631" y="17840"/>
                </a:cubicBezTo>
                <a:cubicBezTo>
                  <a:pt x="11410" y="17840"/>
                  <a:pt x="10445" y="18888"/>
                  <a:pt x="10208" y="20245"/>
                </a:cubicBezTo>
                <a:cubicBezTo>
                  <a:pt x="9776" y="22768"/>
                  <a:pt x="10295" y="25471"/>
                  <a:pt x="10735" y="27951"/>
                </a:cubicBezTo>
                <a:cubicBezTo>
                  <a:pt x="11578" y="32695"/>
                  <a:pt x="12832" y="37359"/>
                  <a:pt x="14166" y="41987"/>
                </a:cubicBezTo>
                <a:cubicBezTo>
                  <a:pt x="15298" y="45916"/>
                  <a:pt x="16790" y="49672"/>
                  <a:pt x="19429" y="52858"/>
                </a:cubicBezTo>
                <a:cubicBezTo>
                  <a:pt x="21080" y="54848"/>
                  <a:pt x="23372" y="56773"/>
                  <a:pt x="26003" y="57198"/>
                </a:cubicBezTo>
                <a:cubicBezTo>
                  <a:pt x="26329" y="57250"/>
                  <a:pt x="26652" y="57275"/>
                  <a:pt x="26971" y="57275"/>
                </a:cubicBezTo>
                <a:cubicBezTo>
                  <a:pt x="29048" y="57275"/>
                  <a:pt x="30914" y="56190"/>
                  <a:pt x="31864" y="54221"/>
                </a:cubicBezTo>
                <a:cubicBezTo>
                  <a:pt x="33400" y="51020"/>
                  <a:pt x="32895" y="47141"/>
                  <a:pt x="32145" y="43811"/>
                </a:cubicBezTo>
                <a:cubicBezTo>
                  <a:pt x="31871" y="42578"/>
                  <a:pt x="31460" y="41389"/>
                  <a:pt x="31187" y="40163"/>
                </a:cubicBezTo>
                <a:cubicBezTo>
                  <a:pt x="30877" y="38772"/>
                  <a:pt x="30545" y="37380"/>
                  <a:pt x="30199" y="35996"/>
                </a:cubicBezTo>
                <a:cubicBezTo>
                  <a:pt x="29557" y="33401"/>
                  <a:pt x="28851" y="30828"/>
                  <a:pt x="28065" y="28268"/>
                </a:cubicBezTo>
                <a:cubicBezTo>
                  <a:pt x="26753" y="23986"/>
                  <a:pt x="25225" y="19769"/>
                  <a:pt x="23365" y="15696"/>
                </a:cubicBezTo>
                <a:cubicBezTo>
                  <a:pt x="21036" y="10577"/>
                  <a:pt x="18059" y="5005"/>
                  <a:pt x="13373" y="1660"/>
                </a:cubicBezTo>
                <a:cubicBezTo>
                  <a:pt x="11910" y="615"/>
                  <a:pt x="10214" y="0"/>
                  <a:pt x="85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501647" y="338770"/>
            <a:ext cx="7694012" cy="4395618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1225804" y="549808"/>
            <a:ext cx="6168502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Joc interactiv – cuvinte cu sunetul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diferite poziții</a:t>
            </a: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800" dirty="0">
                <a:solidFill>
                  <a:schemeClr val="bg2">
                    <a:lumMod val="75000"/>
                  </a:schemeClr>
                </a:solidFill>
                <a:latin typeface="+mn-lt"/>
                <a:cs typeface="Atma" panose="020B0604020202020204" charset="-18"/>
              </a:rPr>
              <a:t>                           </a:t>
            </a:r>
            <a:r>
              <a:rPr lang="ro-RO" sz="800" dirty="0">
                <a:solidFill>
                  <a:schemeClr val="bg2">
                    <a:lumMod val="75000"/>
                  </a:schemeClr>
                </a:solidFill>
                <a:latin typeface="+mn-lt"/>
                <a:cs typeface="Atma" panose="020B0604020202020204" charset="-18"/>
                <a:hlinkClick r:id="rId3"/>
              </a:rPr>
              <a:t>https://wordwall.net/resource/6638525/sunetul-s/potriviresunetul-sdifpozi%c8%9bii</a:t>
            </a:r>
            <a:endParaRPr sz="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953028" y="1672356"/>
            <a:ext cx="6749016" cy="2528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ro-RO" dirty="0"/>
            </a:br>
            <a:endParaRPr sz="1600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8" name="Picture 260" descr="https://wordwall.net/resourceajax/qr?resourceType=activity&amp;id=6638525&amp;imagetype=png&amp;pixels=410">
            <a:extLst>
              <a:ext uri="{FF2B5EF4-FFF2-40B4-BE49-F238E27FC236}">
                <a16:creationId xmlns:a16="http://schemas.microsoft.com/office/drawing/2014/main" id="{1204CAB0-DC1E-4234-B22E-C894D808DE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2" y="1264678"/>
            <a:ext cx="986376" cy="86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7C94A1A6-5121-4356-A97E-CF354C632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073" y="2282135"/>
            <a:ext cx="1637769" cy="165718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24409DD-A286-432A-AE16-7F2A4F5AC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832" y="1750232"/>
            <a:ext cx="1335125" cy="22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366199" y="302216"/>
            <a:ext cx="7883053" cy="4395618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4002;p49"/>
          <p:cNvSpPr txBox="1">
            <a:spLocks/>
          </p:cNvSpPr>
          <p:nvPr/>
        </p:nvSpPr>
        <p:spPr>
          <a:xfrm>
            <a:off x="1090798" y="472571"/>
            <a:ext cx="6370105" cy="74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tma"/>
              <a:buNone/>
              <a:defRPr sz="5000" b="0" i="0" u="none" strike="noStrike" cap="none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cuvinte</a:t>
            </a:r>
            <a:br>
              <a:rPr lang="ro-RO" sz="8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Citește  cuvintele  și  spune  unde  se  află  sunetul  </a:t>
            </a:r>
            <a:r>
              <a:rPr lang="ro-RO" sz="1600" b="1" dirty="0">
                <a:solidFill>
                  <a:schemeClr val="bg1"/>
                </a:solidFill>
              </a:rPr>
              <a:t>S</a:t>
            </a:r>
            <a:r>
              <a:rPr lang="ro-RO" sz="1600" b="1" dirty="0">
                <a:solidFill>
                  <a:schemeClr val="tx2"/>
                </a:solidFill>
              </a:rPr>
              <a:t>.</a:t>
            </a:r>
            <a:br>
              <a:rPr lang="ro-RO" sz="1600" b="1" dirty="0">
                <a:solidFill>
                  <a:schemeClr val="tx2"/>
                </a:solidFill>
              </a:rPr>
            </a:br>
            <a:endParaRPr lang="ro-RO" sz="1600" dirty="0"/>
          </a:p>
        </p:txBody>
      </p:sp>
      <p:sp>
        <p:nvSpPr>
          <p:cNvPr id="229" name="Google Shape;3184;p42"/>
          <p:cNvSpPr>
            <a:spLocks noGrp="1"/>
          </p:cNvSpPr>
          <p:nvPr>
            <p:ph type="title"/>
          </p:nvPr>
        </p:nvSpPr>
        <p:spPr>
          <a:xfrm flipH="1">
            <a:off x="1182965" y="1396119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sobă</a:t>
            </a:r>
          </a:p>
        </p:txBody>
      </p:sp>
      <p:sp>
        <p:nvSpPr>
          <p:cNvPr id="230" name="Google Shape;3184;p42"/>
          <p:cNvSpPr>
            <a:spLocks noGrp="1"/>
          </p:cNvSpPr>
          <p:nvPr>
            <p:ph type="title"/>
          </p:nvPr>
        </p:nvSpPr>
        <p:spPr>
          <a:xfrm flipH="1">
            <a:off x="2434631" y="3223333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dosar</a:t>
            </a:r>
          </a:p>
        </p:txBody>
      </p:sp>
      <p:sp>
        <p:nvSpPr>
          <p:cNvPr id="231" name="Google Shape;3184;p42"/>
          <p:cNvSpPr>
            <a:spLocks noGrp="1"/>
          </p:cNvSpPr>
          <p:nvPr>
            <p:ph type="title"/>
          </p:nvPr>
        </p:nvSpPr>
        <p:spPr>
          <a:xfrm flipH="1">
            <a:off x="2418314" y="1442586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sirenă</a:t>
            </a:r>
          </a:p>
        </p:txBody>
      </p:sp>
      <p:sp>
        <p:nvSpPr>
          <p:cNvPr id="232" name="Google Shape;3184;p42"/>
          <p:cNvSpPr>
            <a:spLocks noGrp="1"/>
          </p:cNvSpPr>
          <p:nvPr>
            <p:ph type="title"/>
          </p:nvPr>
        </p:nvSpPr>
        <p:spPr>
          <a:xfrm flipH="1">
            <a:off x="4445286" y="2359640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cais</a:t>
            </a:r>
          </a:p>
        </p:txBody>
      </p:sp>
      <p:sp>
        <p:nvSpPr>
          <p:cNvPr id="233" name="Google Shape;3184;p42"/>
          <p:cNvSpPr>
            <a:spLocks noGrp="1"/>
          </p:cNvSpPr>
          <p:nvPr>
            <p:ph type="title"/>
          </p:nvPr>
        </p:nvSpPr>
        <p:spPr>
          <a:xfrm flipH="1">
            <a:off x="5339280" y="3165145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apus</a:t>
            </a:r>
          </a:p>
        </p:txBody>
      </p:sp>
      <p:sp>
        <p:nvSpPr>
          <p:cNvPr id="234" name="Google Shape;3184;p42"/>
          <p:cNvSpPr>
            <a:spLocks noGrp="1"/>
          </p:cNvSpPr>
          <p:nvPr>
            <p:ph type="title"/>
          </p:nvPr>
        </p:nvSpPr>
        <p:spPr>
          <a:xfrm flipH="1">
            <a:off x="1075274" y="3068221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salată</a:t>
            </a:r>
          </a:p>
        </p:txBody>
      </p:sp>
      <p:sp>
        <p:nvSpPr>
          <p:cNvPr id="235" name="Google Shape;3184;p42"/>
          <p:cNvSpPr>
            <a:spLocks noGrp="1"/>
          </p:cNvSpPr>
          <p:nvPr>
            <p:ph type="title"/>
          </p:nvPr>
        </p:nvSpPr>
        <p:spPr>
          <a:xfrm flipH="1">
            <a:off x="3894825" y="1445818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pensulă</a:t>
            </a:r>
          </a:p>
        </p:txBody>
      </p:sp>
      <p:sp>
        <p:nvSpPr>
          <p:cNvPr id="236" name="Google Shape;3184;p42"/>
          <p:cNvSpPr>
            <a:spLocks noGrp="1"/>
          </p:cNvSpPr>
          <p:nvPr>
            <p:ph type="title"/>
          </p:nvPr>
        </p:nvSpPr>
        <p:spPr>
          <a:xfrm flipH="1">
            <a:off x="5096154" y="1378483"/>
            <a:ext cx="1064134" cy="98023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călduros</a:t>
            </a:r>
          </a:p>
        </p:txBody>
      </p:sp>
      <p:sp>
        <p:nvSpPr>
          <p:cNvPr id="237" name="Google Shape;3184;p42"/>
          <p:cNvSpPr>
            <a:spLocks noGrp="1"/>
          </p:cNvSpPr>
          <p:nvPr>
            <p:ph type="title"/>
          </p:nvPr>
        </p:nvSpPr>
        <p:spPr>
          <a:xfrm flipH="1">
            <a:off x="5957178" y="2240497"/>
            <a:ext cx="924102" cy="783665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semafor</a:t>
            </a:r>
          </a:p>
        </p:txBody>
      </p:sp>
      <p:sp>
        <p:nvSpPr>
          <p:cNvPr id="238" name="Google Shape;3184;p42"/>
          <p:cNvSpPr>
            <a:spLocks noGrp="1"/>
          </p:cNvSpPr>
          <p:nvPr>
            <p:ph type="title"/>
          </p:nvPr>
        </p:nvSpPr>
        <p:spPr>
          <a:xfrm flipH="1">
            <a:off x="6549147" y="2968728"/>
            <a:ext cx="941648" cy="827496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profesor</a:t>
            </a:r>
          </a:p>
        </p:txBody>
      </p:sp>
      <p:sp>
        <p:nvSpPr>
          <p:cNvPr id="239" name="Google Shape;3184;p42"/>
          <p:cNvSpPr>
            <a:spLocks noGrp="1"/>
          </p:cNvSpPr>
          <p:nvPr>
            <p:ph type="title"/>
          </p:nvPr>
        </p:nvSpPr>
        <p:spPr>
          <a:xfrm flipH="1">
            <a:off x="2934933" y="2192489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compas</a:t>
            </a:r>
          </a:p>
        </p:txBody>
      </p:sp>
      <p:sp>
        <p:nvSpPr>
          <p:cNvPr id="240" name="Google Shape;3184;p42"/>
          <p:cNvSpPr>
            <a:spLocks noGrp="1"/>
          </p:cNvSpPr>
          <p:nvPr>
            <p:ph type="title"/>
          </p:nvPr>
        </p:nvSpPr>
        <p:spPr>
          <a:xfrm flipH="1">
            <a:off x="3724963" y="3069671"/>
            <a:ext cx="1064134" cy="98023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scrisoare</a:t>
            </a:r>
          </a:p>
        </p:txBody>
      </p:sp>
      <p:sp>
        <p:nvSpPr>
          <p:cNvPr id="241" name="Google Shape;3184;p42"/>
          <p:cNvSpPr>
            <a:spLocks noGrp="1"/>
          </p:cNvSpPr>
          <p:nvPr>
            <p:ph type="title"/>
          </p:nvPr>
        </p:nvSpPr>
        <p:spPr>
          <a:xfrm flipH="1">
            <a:off x="6354053" y="1384960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casă</a:t>
            </a:r>
          </a:p>
        </p:txBody>
      </p:sp>
      <p:sp>
        <p:nvSpPr>
          <p:cNvPr id="242" name="Google Shape;3184;p42"/>
          <p:cNvSpPr>
            <a:spLocks noGrp="1"/>
          </p:cNvSpPr>
          <p:nvPr>
            <p:ph type="title"/>
          </p:nvPr>
        </p:nvSpPr>
        <p:spPr>
          <a:xfrm flipH="1">
            <a:off x="1566141" y="2045567"/>
            <a:ext cx="1064134" cy="98023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capsator</a:t>
            </a:r>
          </a:p>
        </p:txBody>
      </p:sp>
    </p:spTree>
    <p:extLst>
      <p:ext uri="{BB962C8B-B14F-4D97-AF65-F5344CB8AC3E}">
        <p14:creationId xmlns:p14="http://schemas.microsoft.com/office/powerpoint/2010/main" val="41691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833174" y="-126285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247029" y="434988"/>
            <a:ext cx="7883053" cy="4373544"/>
            <a:chOff x="1275600" y="1208421"/>
            <a:chExt cx="4346325" cy="3298154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7770" y="1208421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4002;p49"/>
          <p:cNvSpPr txBox="1">
            <a:spLocks/>
          </p:cNvSpPr>
          <p:nvPr/>
        </p:nvSpPr>
        <p:spPr>
          <a:xfrm>
            <a:off x="1082813" y="589655"/>
            <a:ext cx="6370105" cy="74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tma"/>
              <a:buNone/>
              <a:defRPr sz="5000" b="0" i="0" u="none" strike="noStrike" cap="none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cuvinte</a:t>
            </a:r>
            <a:br>
              <a:rPr lang="ro-RO" sz="8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Citește  doar  cuvintele  în  care  se  află  sunetul  </a:t>
            </a:r>
            <a:r>
              <a:rPr lang="ro-RO" sz="1600" b="1" dirty="0">
                <a:solidFill>
                  <a:schemeClr val="bg1"/>
                </a:solidFill>
              </a:rPr>
              <a:t>S </a:t>
            </a:r>
            <a:r>
              <a:rPr lang="ro-RO" sz="1600" b="1" dirty="0">
                <a:solidFill>
                  <a:schemeClr val="tx2"/>
                </a:solidFill>
              </a:rPr>
              <a:t>apoi desparte în silabe.</a:t>
            </a:r>
            <a:br>
              <a:rPr lang="ro-RO" sz="1600" b="1" dirty="0">
                <a:solidFill>
                  <a:schemeClr val="tx2"/>
                </a:solidFill>
              </a:rPr>
            </a:br>
            <a:endParaRPr lang="ro-RO" sz="1600" dirty="0"/>
          </a:p>
        </p:txBody>
      </p:sp>
      <p:sp>
        <p:nvSpPr>
          <p:cNvPr id="229" name="Google Shape;3184;p42"/>
          <p:cNvSpPr>
            <a:spLocks noGrp="1"/>
          </p:cNvSpPr>
          <p:nvPr>
            <p:ph type="title"/>
          </p:nvPr>
        </p:nvSpPr>
        <p:spPr>
          <a:xfrm flipH="1">
            <a:off x="1349496" y="1511337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miere</a:t>
            </a:r>
          </a:p>
        </p:txBody>
      </p:sp>
      <p:sp>
        <p:nvSpPr>
          <p:cNvPr id="230" name="Google Shape;3184;p42"/>
          <p:cNvSpPr>
            <a:spLocks noGrp="1"/>
          </p:cNvSpPr>
          <p:nvPr>
            <p:ph type="title"/>
          </p:nvPr>
        </p:nvSpPr>
        <p:spPr>
          <a:xfrm flipH="1">
            <a:off x="2937159" y="3260120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dosar</a:t>
            </a:r>
          </a:p>
        </p:txBody>
      </p:sp>
      <p:sp>
        <p:nvSpPr>
          <p:cNvPr id="231" name="Google Shape;3184;p42"/>
          <p:cNvSpPr>
            <a:spLocks noGrp="1"/>
          </p:cNvSpPr>
          <p:nvPr>
            <p:ph type="title"/>
          </p:nvPr>
        </p:nvSpPr>
        <p:spPr>
          <a:xfrm flipH="1">
            <a:off x="2683887" y="1505442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sirenă</a:t>
            </a:r>
          </a:p>
        </p:txBody>
      </p:sp>
      <p:sp>
        <p:nvSpPr>
          <p:cNvPr id="232" name="Google Shape;3184;p42"/>
          <p:cNvSpPr>
            <a:spLocks noGrp="1"/>
          </p:cNvSpPr>
          <p:nvPr>
            <p:ph type="title"/>
          </p:nvPr>
        </p:nvSpPr>
        <p:spPr>
          <a:xfrm flipH="1">
            <a:off x="4710664" y="2584421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 duș</a:t>
            </a:r>
          </a:p>
        </p:txBody>
      </p:sp>
      <p:sp>
        <p:nvSpPr>
          <p:cNvPr id="233" name="Google Shape;3184;p42"/>
          <p:cNvSpPr>
            <a:spLocks noGrp="1"/>
          </p:cNvSpPr>
          <p:nvPr>
            <p:ph type="title"/>
          </p:nvPr>
        </p:nvSpPr>
        <p:spPr>
          <a:xfrm flipH="1">
            <a:off x="2505534" y="2377833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apus</a:t>
            </a:r>
          </a:p>
        </p:txBody>
      </p:sp>
      <p:sp>
        <p:nvSpPr>
          <p:cNvPr id="234" name="Google Shape;3184;p42"/>
          <p:cNvSpPr>
            <a:spLocks noGrp="1"/>
          </p:cNvSpPr>
          <p:nvPr>
            <p:ph type="title"/>
          </p:nvPr>
        </p:nvSpPr>
        <p:spPr>
          <a:xfrm flipH="1">
            <a:off x="857702" y="3383085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 lecție</a:t>
            </a:r>
          </a:p>
        </p:txBody>
      </p:sp>
      <p:sp>
        <p:nvSpPr>
          <p:cNvPr id="235" name="Google Shape;3184;p42"/>
          <p:cNvSpPr>
            <a:spLocks noGrp="1"/>
          </p:cNvSpPr>
          <p:nvPr>
            <p:ph type="title"/>
          </p:nvPr>
        </p:nvSpPr>
        <p:spPr>
          <a:xfrm flipH="1">
            <a:off x="4098192" y="1596364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pensulă</a:t>
            </a:r>
          </a:p>
        </p:txBody>
      </p:sp>
      <p:sp>
        <p:nvSpPr>
          <p:cNvPr id="236" name="Google Shape;3184;p42"/>
          <p:cNvSpPr>
            <a:spLocks noGrp="1"/>
          </p:cNvSpPr>
          <p:nvPr>
            <p:ph type="title"/>
          </p:nvPr>
        </p:nvSpPr>
        <p:spPr>
          <a:xfrm flipH="1">
            <a:off x="5175976" y="1487589"/>
            <a:ext cx="1064134" cy="98023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călduros</a:t>
            </a:r>
          </a:p>
        </p:txBody>
      </p:sp>
      <p:sp>
        <p:nvSpPr>
          <p:cNvPr id="237" name="Google Shape;3184;p42"/>
          <p:cNvSpPr>
            <a:spLocks noGrp="1"/>
          </p:cNvSpPr>
          <p:nvPr>
            <p:ph type="title"/>
          </p:nvPr>
        </p:nvSpPr>
        <p:spPr>
          <a:xfrm flipH="1">
            <a:off x="6473217" y="3313826"/>
            <a:ext cx="924102" cy="783665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semafor</a:t>
            </a:r>
          </a:p>
        </p:txBody>
      </p:sp>
      <p:sp>
        <p:nvSpPr>
          <p:cNvPr id="238" name="Google Shape;3184;p42"/>
          <p:cNvSpPr>
            <a:spLocks noGrp="1"/>
          </p:cNvSpPr>
          <p:nvPr>
            <p:ph type="title"/>
          </p:nvPr>
        </p:nvSpPr>
        <p:spPr>
          <a:xfrm flipH="1">
            <a:off x="5181719" y="3286702"/>
            <a:ext cx="941648" cy="827496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gogoașă</a:t>
            </a:r>
          </a:p>
        </p:txBody>
      </p:sp>
      <p:sp>
        <p:nvSpPr>
          <p:cNvPr id="239" name="Google Shape;3184;p42"/>
          <p:cNvSpPr>
            <a:spLocks noGrp="1"/>
          </p:cNvSpPr>
          <p:nvPr>
            <p:ph type="title"/>
          </p:nvPr>
        </p:nvSpPr>
        <p:spPr>
          <a:xfrm flipH="1">
            <a:off x="1865356" y="3516643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 pește</a:t>
            </a:r>
          </a:p>
        </p:txBody>
      </p:sp>
      <p:sp>
        <p:nvSpPr>
          <p:cNvPr id="240" name="Google Shape;3184;p42"/>
          <p:cNvSpPr>
            <a:spLocks noGrp="1"/>
          </p:cNvSpPr>
          <p:nvPr>
            <p:ph type="title"/>
          </p:nvPr>
        </p:nvSpPr>
        <p:spPr>
          <a:xfrm flipH="1">
            <a:off x="3816041" y="3358429"/>
            <a:ext cx="1064134" cy="98023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scrisoare</a:t>
            </a:r>
          </a:p>
        </p:txBody>
      </p:sp>
      <p:sp>
        <p:nvSpPr>
          <p:cNvPr id="241" name="Google Shape;3184;p42"/>
          <p:cNvSpPr>
            <a:spLocks noGrp="1"/>
          </p:cNvSpPr>
          <p:nvPr>
            <p:ph type="title"/>
          </p:nvPr>
        </p:nvSpPr>
        <p:spPr>
          <a:xfrm flipH="1">
            <a:off x="6586197" y="1865575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casă</a:t>
            </a:r>
          </a:p>
        </p:txBody>
      </p:sp>
      <p:sp>
        <p:nvSpPr>
          <p:cNvPr id="242" name="Google Shape;3184;p42"/>
          <p:cNvSpPr>
            <a:spLocks noGrp="1"/>
          </p:cNvSpPr>
          <p:nvPr>
            <p:ph type="title"/>
          </p:nvPr>
        </p:nvSpPr>
        <p:spPr>
          <a:xfrm flipH="1">
            <a:off x="1364974" y="2348906"/>
            <a:ext cx="1064134" cy="98023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capsator</a:t>
            </a:r>
          </a:p>
        </p:txBody>
      </p:sp>
      <p:sp>
        <p:nvSpPr>
          <p:cNvPr id="244" name="Google Shape;3184;p42"/>
          <p:cNvSpPr>
            <a:spLocks noGrp="1"/>
          </p:cNvSpPr>
          <p:nvPr>
            <p:ph type="title"/>
          </p:nvPr>
        </p:nvSpPr>
        <p:spPr>
          <a:xfrm flipH="1">
            <a:off x="3453425" y="2409931"/>
            <a:ext cx="867598" cy="75961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  priză</a:t>
            </a:r>
          </a:p>
        </p:txBody>
      </p:sp>
      <p:sp>
        <p:nvSpPr>
          <p:cNvPr id="245" name="Google Shape;3184;p42"/>
          <p:cNvSpPr>
            <a:spLocks noGrp="1"/>
          </p:cNvSpPr>
          <p:nvPr>
            <p:ph type="title"/>
          </p:nvPr>
        </p:nvSpPr>
        <p:spPr>
          <a:xfrm flipH="1">
            <a:off x="5948161" y="2598982"/>
            <a:ext cx="701421" cy="66113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1800" dirty="0">
                <a:solidFill>
                  <a:schemeClr val="tx2"/>
                </a:solidFill>
              </a:rPr>
              <a:t>  rac</a:t>
            </a:r>
          </a:p>
        </p:txBody>
      </p:sp>
    </p:spTree>
    <p:extLst>
      <p:ext uri="{BB962C8B-B14F-4D97-AF65-F5344CB8AC3E}">
        <p14:creationId xmlns:p14="http://schemas.microsoft.com/office/powerpoint/2010/main" val="5416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4" grpId="0" animBg="1"/>
      <p:bldP spid="2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501647" y="338770"/>
            <a:ext cx="7694012" cy="4395618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1225804" y="549808"/>
            <a:ext cx="6168502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Joc interactiv – cuvinte cu sunetul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</a:t>
            </a: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800" dirty="0">
                <a:solidFill>
                  <a:schemeClr val="bg2">
                    <a:lumMod val="75000"/>
                  </a:schemeClr>
                </a:solidFill>
                <a:latin typeface="+mn-lt"/>
                <a:cs typeface="Atma" panose="020B0604020202020204" charset="-18"/>
              </a:rPr>
              <a:t>             </a:t>
            </a:r>
            <a:r>
              <a:rPr lang="ro-RO" sz="800" dirty="0">
                <a:solidFill>
                  <a:srgbClr val="002060"/>
                </a:solidFill>
                <a:latin typeface="+mn-lt"/>
                <a:cs typeface="Atma" panose="020B0604020202020204" charset="-18"/>
                <a:hlinkClick r:id="rId3"/>
              </a:rPr>
              <a:t>https://wordwall.net/resource/32108273/cuvinte-cu-sunetul-s</a:t>
            </a:r>
            <a:endParaRPr sz="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953028" y="1672356"/>
            <a:ext cx="6749016" cy="2528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ro-RO" dirty="0"/>
            </a:br>
            <a:endParaRPr sz="1600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Picture 242" descr="https://wordwall.net/resourceajax/qr?resourceType=activity&amp;id=32108273&amp;imagetype=png&amp;pixels=410">
            <a:extLst>
              <a:ext uri="{FF2B5EF4-FFF2-40B4-BE49-F238E27FC236}">
                <a16:creationId xmlns:a16="http://schemas.microsoft.com/office/drawing/2014/main" id="{CA987F87-8530-4212-8F5C-0805173B9F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81" y="1063538"/>
            <a:ext cx="1119491" cy="101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61BEBDD2-02D6-4DD6-AA9A-A73761044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291" y="2212544"/>
            <a:ext cx="1833793" cy="174425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D934B566-3901-49D9-BA52-B73BE6B1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660" y="1609912"/>
            <a:ext cx="1421984" cy="24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7708834" y="1287098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669476" flipH="1">
            <a:off x="7456868" y="277861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-288918" y="257050"/>
            <a:ext cx="9721836" cy="4914196"/>
            <a:chOff x="420666" y="1099244"/>
            <a:chExt cx="8164716" cy="3468828"/>
          </a:xfrm>
        </p:grpSpPr>
        <p:sp>
          <p:nvSpPr>
            <p:cNvPr id="2579" name="Google Shape;2579;p40"/>
            <p:cNvSpPr/>
            <p:nvPr/>
          </p:nvSpPr>
          <p:spPr>
            <a:xfrm>
              <a:off x="7297178" y="3001545"/>
              <a:ext cx="170566" cy="755543"/>
            </a:xfrm>
            <a:custGeom>
              <a:avLst/>
              <a:gdLst/>
              <a:ahLst/>
              <a:cxnLst/>
              <a:rect l="l" t="t" r="r" b="b"/>
              <a:pathLst>
                <a:path w="6096" h="27003" extrusionOk="0">
                  <a:moveTo>
                    <a:pt x="6095" y="0"/>
                  </a:moveTo>
                  <a:cubicBezTo>
                    <a:pt x="5981" y="23"/>
                    <a:pt x="5867" y="23"/>
                    <a:pt x="5776" y="46"/>
                  </a:cubicBezTo>
                  <a:cubicBezTo>
                    <a:pt x="4612" y="2192"/>
                    <a:pt x="3447" y="4748"/>
                    <a:pt x="2512" y="7693"/>
                  </a:cubicBezTo>
                  <a:cubicBezTo>
                    <a:pt x="1" y="15430"/>
                    <a:pt x="115" y="22278"/>
                    <a:pt x="571" y="26615"/>
                  </a:cubicBezTo>
                  <a:cubicBezTo>
                    <a:pt x="663" y="26706"/>
                    <a:pt x="823" y="26843"/>
                    <a:pt x="1028" y="27003"/>
                  </a:cubicBezTo>
                  <a:cubicBezTo>
                    <a:pt x="1233" y="26980"/>
                    <a:pt x="1462" y="26934"/>
                    <a:pt x="1667" y="26911"/>
                  </a:cubicBezTo>
                  <a:cubicBezTo>
                    <a:pt x="1233" y="23625"/>
                    <a:pt x="1005" y="19037"/>
                    <a:pt x="1804" y="13696"/>
                  </a:cubicBezTo>
                  <a:cubicBezTo>
                    <a:pt x="2694" y="7807"/>
                    <a:pt x="4543" y="3150"/>
                    <a:pt x="609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099244"/>
              <a:ext cx="6076161" cy="3468828"/>
              <a:chOff x="1275600" y="1187758"/>
              <a:chExt cx="4346325" cy="3318817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4" y="1498525"/>
                <a:ext cx="4283512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8748" y="1187758"/>
                <a:ext cx="4204134" cy="302611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37207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32045" y="1737664"/>
              <a:ext cx="1353337" cy="1866155"/>
              <a:chOff x="7165950" y="1813225"/>
              <a:chExt cx="1209200" cy="1667400"/>
            </a:xfrm>
          </p:grpSpPr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1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603351" y="705902"/>
            <a:ext cx="6105483" cy="1005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propoziții.</a:t>
            </a:r>
            <a:br>
              <a:rPr lang="ro-RO" sz="14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Spune ce vezi în imagini.  Formulează propoziții.</a:t>
            </a:r>
            <a:br>
              <a:rPr lang="ro-RO" sz="1600" b="1" dirty="0">
                <a:solidFill>
                  <a:schemeClr val="tx2"/>
                </a:solidFill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endParaRPr sz="16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1520925" y="1688847"/>
            <a:ext cx="6264859" cy="2800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indent="0" algn="l"/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     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/>
            <a:endParaRPr dirty="0"/>
          </a:p>
        </p:txBody>
      </p:sp>
      <p:pic>
        <p:nvPicPr>
          <p:cNvPr id="204" name="Picture 203" descr="Soare stralucitoare decorativ cu spiţe vectorul miniatur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49" y="2964109"/>
            <a:ext cx="1200680" cy="119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" name="Picture 204" descr="https://www.byoana.ro/images/desene/casuta/casuta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902">
            <a:off x="4645903" y="1656048"/>
            <a:ext cx="1097416" cy="1174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6" name="Picture 205" descr="https://mustash.ro/10907-thickbox_default/nasture-lemn-natur-5cm-cod2988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5789" r="7520" b="9022"/>
          <a:stretch/>
        </p:blipFill>
        <p:spPr bwMode="auto">
          <a:xfrm>
            <a:off x="2224714" y="1720858"/>
            <a:ext cx="1162450" cy="127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7" name="Picture 206" descr="set drăguț de pui de urs de desene animate,  png thumbnai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74" y="3101192"/>
            <a:ext cx="1202085" cy="1208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361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7708834" y="1287098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669476" flipH="1">
            <a:off x="7456868" y="277861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-283535" y="308735"/>
            <a:ext cx="9721836" cy="4914196"/>
            <a:chOff x="420666" y="1099244"/>
            <a:chExt cx="8164716" cy="3468828"/>
          </a:xfrm>
        </p:grpSpPr>
        <p:sp>
          <p:nvSpPr>
            <p:cNvPr id="2579" name="Google Shape;2579;p40"/>
            <p:cNvSpPr/>
            <p:nvPr/>
          </p:nvSpPr>
          <p:spPr>
            <a:xfrm>
              <a:off x="7297178" y="3001545"/>
              <a:ext cx="170566" cy="755543"/>
            </a:xfrm>
            <a:custGeom>
              <a:avLst/>
              <a:gdLst/>
              <a:ahLst/>
              <a:cxnLst/>
              <a:rect l="l" t="t" r="r" b="b"/>
              <a:pathLst>
                <a:path w="6096" h="27003" extrusionOk="0">
                  <a:moveTo>
                    <a:pt x="6095" y="0"/>
                  </a:moveTo>
                  <a:cubicBezTo>
                    <a:pt x="5981" y="23"/>
                    <a:pt x="5867" y="23"/>
                    <a:pt x="5776" y="46"/>
                  </a:cubicBezTo>
                  <a:cubicBezTo>
                    <a:pt x="4612" y="2192"/>
                    <a:pt x="3447" y="4748"/>
                    <a:pt x="2512" y="7693"/>
                  </a:cubicBezTo>
                  <a:cubicBezTo>
                    <a:pt x="1" y="15430"/>
                    <a:pt x="115" y="22278"/>
                    <a:pt x="571" y="26615"/>
                  </a:cubicBezTo>
                  <a:cubicBezTo>
                    <a:pt x="663" y="26706"/>
                    <a:pt x="823" y="26843"/>
                    <a:pt x="1028" y="27003"/>
                  </a:cubicBezTo>
                  <a:cubicBezTo>
                    <a:pt x="1233" y="26980"/>
                    <a:pt x="1462" y="26934"/>
                    <a:pt x="1667" y="26911"/>
                  </a:cubicBezTo>
                  <a:cubicBezTo>
                    <a:pt x="1233" y="23625"/>
                    <a:pt x="1005" y="19037"/>
                    <a:pt x="1804" y="13696"/>
                  </a:cubicBezTo>
                  <a:cubicBezTo>
                    <a:pt x="2694" y="7807"/>
                    <a:pt x="4543" y="3150"/>
                    <a:pt x="609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099244"/>
              <a:ext cx="6076161" cy="3468828"/>
              <a:chOff x="1275600" y="1187758"/>
              <a:chExt cx="4346325" cy="3318817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4" y="1498525"/>
                <a:ext cx="4283512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8748" y="1187758"/>
                <a:ext cx="4204134" cy="302611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37207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32045" y="1737664"/>
              <a:ext cx="1353337" cy="1866155"/>
              <a:chOff x="7165950" y="1813225"/>
              <a:chExt cx="1209200" cy="1667400"/>
            </a:xfrm>
          </p:grpSpPr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1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603351" y="705902"/>
            <a:ext cx="6105483" cy="1005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propoziții.</a:t>
            </a:r>
            <a:br>
              <a:rPr lang="ro-RO" sz="14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Spune ce vezi în imagini.  Formulează propoziții.</a:t>
            </a:r>
            <a:br>
              <a:rPr lang="ro-RO" sz="1600" b="1" dirty="0">
                <a:solidFill>
                  <a:schemeClr val="tx2"/>
                </a:solidFill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endParaRPr sz="16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1520925" y="1688847"/>
            <a:ext cx="6264859" cy="2800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indent="0" algn="l"/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     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/>
            <a:endParaRPr dirty="0"/>
          </a:p>
        </p:txBody>
      </p:sp>
      <p:pic>
        <p:nvPicPr>
          <p:cNvPr id="208" name="Picture 207" descr="Scoic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42" y="2959201"/>
            <a:ext cx="1002603" cy="103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9" name="Picture 208" descr="Beneficiile consumului de usturoi - când, cât și de ce să îl mânânci -  Playtech Știri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r="7011"/>
          <a:stretch/>
        </p:blipFill>
        <p:spPr bwMode="auto">
          <a:xfrm>
            <a:off x="2181555" y="1714428"/>
            <a:ext cx="1132224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0" name="Picture 209" descr="Suport pentru 2 prosoape Wenko Capri cu sistem de prindere Vacuum-Loc, până la 33 k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15164" r="12295" b="8606"/>
          <a:stretch/>
        </p:blipFill>
        <p:spPr bwMode="auto">
          <a:xfrm>
            <a:off x="4837164" y="1722438"/>
            <a:ext cx="1074673" cy="103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1" name="Picture 210" descr="Decor Masti Carnaval - Sabloane Decupare si Aerografiere, Material Plastic, Set 7 Buc [1]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39" y="2963195"/>
            <a:ext cx="1079354" cy="1092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758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556651" y="376362"/>
            <a:ext cx="7962360" cy="4147565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1225804" y="549808"/>
            <a:ext cx="6168502" cy="93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Joc interactiv – cuvinte cu sunetul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</a:t>
            </a:r>
            <a:b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  <a:latin typeface="Atma" panose="020B0604020202020204" charset="-18"/>
                <a:cs typeface="Atma" panose="020B0604020202020204" charset="-18"/>
              </a:rPr>
              <a:t>Învârte roata și formulează propoziții.</a:t>
            </a: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endParaRPr sz="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953028" y="1672356"/>
            <a:ext cx="6749016" cy="2528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ro-RO" dirty="0"/>
            </a:br>
            <a:endParaRPr sz="1600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655B735C-5DEF-419B-B492-78053E22F2CC}"/>
              </a:ext>
            </a:extLst>
          </p:cNvPr>
          <p:cNvSpPr/>
          <p:nvPr/>
        </p:nvSpPr>
        <p:spPr>
          <a:xfrm>
            <a:off x="3192460" y="1478959"/>
            <a:ext cx="32897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800" dirty="0">
                <a:hlinkClick r:id="rId3"/>
              </a:rPr>
              <a:t>https://wordwall.net/resource/2046871/sunetul-%c8%99i-litera-s</a:t>
            </a:r>
            <a:endParaRPr lang="ro-RO" sz="800" dirty="0"/>
          </a:p>
        </p:txBody>
      </p:sp>
      <p:pic>
        <p:nvPicPr>
          <p:cNvPr id="229" name="Imagine 228" descr="https://wordwall.net/resourceajax/qr?resourceType=activity&amp;id=2046871&amp;imagetype=png&amp;pixels=410">
            <a:extLst>
              <a:ext uri="{FF2B5EF4-FFF2-40B4-BE49-F238E27FC236}">
                <a16:creationId xmlns:a16="http://schemas.microsoft.com/office/drawing/2014/main" id="{FA2C77F3-8670-4135-890A-FF3EB038F0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67" y="1328985"/>
            <a:ext cx="870258" cy="68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15AA7B6E-4D16-4F0E-95EE-BE78CB031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722" y="2038263"/>
            <a:ext cx="1652033" cy="176498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E64A9A3C-E73A-4092-B68A-3ED0925DE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083" y="1748362"/>
            <a:ext cx="1370669" cy="21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" name="Google Shape;2017;p38"/>
          <p:cNvGrpSpPr/>
          <p:nvPr/>
        </p:nvGrpSpPr>
        <p:grpSpPr>
          <a:xfrm>
            <a:off x="653844" y="-422403"/>
            <a:ext cx="8076875" cy="2672417"/>
            <a:chOff x="554584" y="-343770"/>
            <a:chExt cx="8076875" cy="2672417"/>
          </a:xfrm>
        </p:grpSpPr>
        <p:grpSp>
          <p:nvGrpSpPr>
            <p:cNvPr id="2018" name="Google Shape;2018;p38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2019" name="Google Shape;2019;p38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8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8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8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8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8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8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8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2041" name="Google Shape;2041;p38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8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8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8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8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8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8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8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8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8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8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8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8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8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8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8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38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2064" name="Google Shape;2064;p38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8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2088" name="Google Shape;2088;p38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3225943" y="-2050607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8"/>
            <p:cNvGrpSpPr/>
            <p:nvPr/>
          </p:nvGrpSpPr>
          <p:grpSpPr>
            <a:xfrm flipH="1">
              <a:off x="554584" y="755216"/>
              <a:ext cx="1000002" cy="1083867"/>
              <a:chOff x="5967275" y="902717"/>
              <a:chExt cx="1354466" cy="1468058"/>
            </a:xfrm>
          </p:grpSpPr>
          <p:sp>
            <p:nvSpPr>
              <p:cNvPr id="2104" name="Google Shape;2104;p38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6322366" y="902717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8"/>
            <p:cNvGrpSpPr/>
            <p:nvPr/>
          </p:nvGrpSpPr>
          <p:grpSpPr>
            <a:xfrm rot="3626901">
              <a:off x="7690584" y="890581"/>
              <a:ext cx="690673" cy="1191077"/>
              <a:chOff x="4387666" y="941224"/>
              <a:chExt cx="938934" cy="1619401"/>
            </a:xfrm>
          </p:grpSpPr>
          <p:sp>
            <p:nvSpPr>
              <p:cNvPr id="2112" name="Google Shape;2112;p38"/>
              <p:cNvSpPr/>
              <p:nvPr/>
            </p:nvSpPr>
            <p:spPr>
              <a:xfrm>
                <a:off x="4387666" y="941224"/>
                <a:ext cx="835001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38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38"/>
          <p:cNvGrpSpPr/>
          <p:nvPr/>
        </p:nvGrpSpPr>
        <p:grpSpPr>
          <a:xfrm rot="3626901">
            <a:off x="7133220" y="3302683"/>
            <a:ext cx="670823" cy="1064441"/>
            <a:chOff x="4491600" y="1128725"/>
            <a:chExt cx="911950" cy="1447225"/>
          </a:xfrm>
        </p:grpSpPr>
        <p:sp>
          <p:nvSpPr>
            <p:cNvPr id="2134" name="Google Shape;2134;p38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38"/>
          <p:cNvGrpSpPr/>
          <p:nvPr/>
        </p:nvGrpSpPr>
        <p:grpSpPr>
          <a:xfrm>
            <a:off x="720492" y="166593"/>
            <a:ext cx="7677687" cy="4630399"/>
            <a:chOff x="1260013" y="706614"/>
            <a:chExt cx="6623713" cy="3658836"/>
          </a:xfrm>
        </p:grpSpPr>
        <p:sp>
          <p:nvSpPr>
            <p:cNvPr id="2137" name="Google Shape;2137;p38"/>
            <p:cNvSpPr/>
            <p:nvPr/>
          </p:nvSpPr>
          <p:spPr>
            <a:xfrm>
              <a:off x="1378785" y="706614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1659682" y="836062"/>
              <a:ext cx="5858948" cy="3004258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365775" y="3608625"/>
              <a:ext cx="6397910" cy="70028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38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2142" name="Google Shape;2142;p38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7" name="Google Shape;2147;p38"/>
          <p:cNvSpPr/>
          <p:nvPr/>
        </p:nvSpPr>
        <p:spPr>
          <a:xfrm>
            <a:off x="6977457" y="2471045"/>
            <a:ext cx="25332" cy="154206"/>
          </a:xfrm>
          <a:custGeom>
            <a:avLst/>
            <a:gdLst/>
            <a:ahLst/>
            <a:cxnLst/>
            <a:rect l="l" t="t" r="r" b="b"/>
            <a:pathLst>
              <a:path w="435" h="2648" extrusionOk="0">
                <a:moveTo>
                  <a:pt x="343" y="0"/>
                </a:moveTo>
                <a:lnTo>
                  <a:pt x="343" y="0"/>
                </a:lnTo>
                <a:cubicBezTo>
                  <a:pt x="0" y="845"/>
                  <a:pt x="46" y="1826"/>
                  <a:pt x="434" y="2648"/>
                </a:cubicBezTo>
                <a:cubicBezTo>
                  <a:pt x="252" y="1758"/>
                  <a:pt x="229" y="890"/>
                  <a:pt x="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38"/>
          <p:cNvSpPr/>
          <p:nvPr/>
        </p:nvSpPr>
        <p:spPr>
          <a:xfrm>
            <a:off x="6853824" y="2463533"/>
            <a:ext cx="105056" cy="18169"/>
          </a:xfrm>
          <a:custGeom>
            <a:avLst/>
            <a:gdLst/>
            <a:ahLst/>
            <a:cxnLst/>
            <a:rect l="l" t="t" r="r" b="b"/>
            <a:pathLst>
              <a:path w="1804" h="312" extrusionOk="0">
                <a:moveTo>
                  <a:pt x="1169" y="0"/>
                </a:moveTo>
                <a:cubicBezTo>
                  <a:pt x="758" y="0"/>
                  <a:pt x="345" y="102"/>
                  <a:pt x="1" y="312"/>
                </a:cubicBezTo>
                <a:cubicBezTo>
                  <a:pt x="617" y="198"/>
                  <a:pt x="1188" y="129"/>
                  <a:pt x="1804" y="83"/>
                </a:cubicBezTo>
                <a:cubicBezTo>
                  <a:pt x="1600" y="28"/>
                  <a:pt x="1385" y="0"/>
                  <a:pt x="1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38"/>
          <p:cNvSpPr/>
          <p:nvPr/>
        </p:nvSpPr>
        <p:spPr>
          <a:xfrm>
            <a:off x="6851203" y="2512043"/>
            <a:ext cx="103717" cy="17529"/>
          </a:xfrm>
          <a:custGeom>
            <a:avLst/>
            <a:gdLst/>
            <a:ahLst/>
            <a:cxnLst/>
            <a:rect l="l" t="t" r="r" b="b"/>
            <a:pathLst>
              <a:path w="1781" h="301" extrusionOk="0">
                <a:moveTo>
                  <a:pt x="1154" y="1"/>
                </a:moveTo>
                <a:cubicBezTo>
                  <a:pt x="752" y="1"/>
                  <a:pt x="342" y="107"/>
                  <a:pt x="0" y="300"/>
                </a:cubicBezTo>
                <a:cubicBezTo>
                  <a:pt x="594" y="186"/>
                  <a:pt x="1164" y="118"/>
                  <a:pt x="1780" y="95"/>
                </a:cubicBezTo>
                <a:cubicBezTo>
                  <a:pt x="1582" y="31"/>
                  <a:pt x="1369" y="1"/>
                  <a:pt x="11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38"/>
          <p:cNvSpPr/>
          <p:nvPr/>
        </p:nvSpPr>
        <p:spPr>
          <a:xfrm>
            <a:off x="6855163" y="2412170"/>
            <a:ext cx="99757" cy="16364"/>
          </a:xfrm>
          <a:custGeom>
            <a:avLst/>
            <a:gdLst/>
            <a:ahLst/>
            <a:cxnLst/>
            <a:rect l="l" t="t" r="r" b="b"/>
            <a:pathLst>
              <a:path w="1713" h="281" extrusionOk="0">
                <a:moveTo>
                  <a:pt x="879" y="1"/>
                </a:moveTo>
                <a:cubicBezTo>
                  <a:pt x="563" y="1"/>
                  <a:pt x="248" y="92"/>
                  <a:pt x="1" y="281"/>
                </a:cubicBezTo>
                <a:cubicBezTo>
                  <a:pt x="310" y="194"/>
                  <a:pt x="612" y="154"/>
                  <a:pt x="919" y="154"/>
                </a:cubicBezTo>
                <a:cubicBezTo>
                  <a:pt x="1178" y="154"/>
                  <a:pt x="1441" y="183"/>
                  <a:pt x="1712" y="235"/>
                </a:cubicBezTo>
                <a:cubicBezTo>
                  <a:pt x="1470" y="81"/>
                  <a:pt x="1174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4" name="Google Shape;2154;p38"/>
          <p:cNvGrpSpPr/>
          <p:nvPr/>
        </p:nvGrpSpPr>
        <p:grpSpPr>
          <a:xfrm>
            <a:off x="7775225" y="1824974"/>
            <a:ext cx="1879032" cy="3077450"/>
            <a:chOff x="6832568" y="1697393"/>
            <a:chExt cx="2249094" cy="3363013"/>
          </a:xfrm>
        </p:grpSpPr>
        <p:sp>
          <p:nvSpPr>
            <p:cNvPr id="2155" name="Google Shape;2155;p38"/>
            <p:cNvSpPr/>
            <p:nvPr/>
          </p:nvSpPr>
          <p:spPr>
            <a:xfrm>
              <a:off x="7128984" y="4822400"/>
              <a:ext cx="1175124" cy="238006"/>
            </a:xfrm>
            <a:custGeom>
              <a:avLst/>
              <a:gdLst/>
              <a:ahLst/>
              <a:cxnLst/>
              <a:rect l="l" t="t" r="r" b="b"/>
              <a:pathLst>
                <a:path w="20179" h="4087" extrusionOk="0">
                  <a:moveTo>
                    <a:pt x="20178" y="2032"/>
                  </a:moveTo>
                  <a:cubicBezTo>
                    <a:pt x="20178" y="3174"/>
                    <a:pt x="15659" y="4087"/>
                    <a:pt x="10089" y="4087"/>
                  </a:cubicBezTo>
                  <a:cubicBezTo>
                    <a:pt x="4520" y="4087"/>
                    <a:pt x="1" y="3174"/>
                    <a:pt x="1" y="2032"/>
                  </a:cubicBezTo>
                  <a:cubicBezTo>
                    <a:pt x="1" y="914"/>
                    <a:pt x="4520" y="1"/>
                    <a:pt x="10089" y="1"/>
                  </a:cubicBezTo>
                  <a:cubicBezTo>
                    <a:pt x="15659" y="1"/>
                    <a:pt x="20178" y="914"/>
                    <a:pt x="20178" y="203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7695261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1"/>
                  </a:moveTo>
                  <a:cubicBezTo>
                    <a:pt x="4725" y="4817"/>
                    <a:pt x="4428" y="9633"/>
                    <a:pt x="4154" y="14472"/>
                  </a:cubicBezTo>
                  <a:cubicBezTo>
                    <a:pt x="6528" y="15294"/>
                    <a:pt x="7692" y="15956"/>
                    <a:pt x="7624" y="16458"/>
                  </a:cubicBezTo>
                  <a:cubicBezTo>
                    <a:pt x="7532" y="17165"/>
                    <a:pt x="5181" y="17576"/>
                    <a:pt x="548" y="17690"/>
                  </a:cubicBezTo>
                  <a:cubicBezTo>
                    <a:pt x="228" y="14175"/>
                    <a:pt x="46" y="10455"/>
                    <a:pt x="0" y="6529"/>
                  </a:cubicBezTo>
                  <a:cubicBezTo>
                    <a:pt x="0" y="4703"/>
                    <a:pt x="0" y="2945"/>
                    <a:pt x="69" y="1210"/>
                  </a:cubicBezTo>
                  <a:cubicBezTo>
                    <a:pt x="1712" y="822"/>
                    <a:pt x="3355" y="412"/>
                    <a:pt x="49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7176853" y="3943809"/>
              <a:ext cx="422728" cy="1020918"/>
            </a:xfrm>
            <a:custGeom>
              <a:avLst/>
              <a:gdLst/>
              <a:ahLst/>
              <a:cxnLst/>
              <a:rect l="l" t="t" r="r" b="b"/>
              <a:pathLst>
                <a:path w="7259" h="17531" extrusionOk="0">
                  <a:moveTo>
                    <a:pt x="1415" y="0"/>
                  </a:moveTo>
                  <a:lnTo>
                    <a:pt x="3378" y="14358"/>
                  </a:lnTo>
                  <a:cubicBezTo>
                    <a:pt x="1096" y="15362"/>
                    <a:pt x="0" y="16115"/>
                    <a:pt x="92" y="16640"/>
                  </a:cubicBezTo>
                  <a:cubicBezTo>
                    <a:pt x="229" y="17325"/>
                    <a:pt x="2625" y="17530"/>
                    <a:pt x="7236" y="17302"/>
                  </a:cubicBezTo>
                  <a:cubicBezTo>
                    <a:pt x="7259" y="13764"/>
                    <a:pt x="7167" y="10044"/>
                    <a:pt x="6894" y="6118"/>
                  </a:cubicBezTo>
                  <a:cubicBezTo>
                    <a:pt x="6779" y="4314"/>
                    <a:pt x="6620" y="2557"/>
                    <a:pt x="6437" y="845"/>
                  </a:cubicBezTo>
                  <a:cubicBezTo>
                    <a:pt x="4748" y="571"/>
                    <a:pt x="3082" y="274"/>
                    <a:pt x="14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7204748" y="3506464"/>
              <a:ext cx="836138" cy="583631"/>
            </a:xfrm>
            <a:custGeom>
              <a:avLst/>
              <a:gdLst/>
              <a:ahLst/>
              <a:cxnLst/>
              <a:rect l="l" t="t" r="r" b="b"/>
              <a:pathLst>
                <a:path w="14358" h="10022" extrusionOk="0">
                  <a:moveTo>
                    <a:pt x="2991" y="1"/>
                  </a:moveTo>
                  <a:cubicBezTo>
                    <a:pt x="1986" y="2580"/>
                    <a:pt x="1005" y="5182"/>
                    <a:pt x="1" y="7784"/>
                  </a:cubicBezTo>
                  <a:cubicBezTo>
                    <a:pt x="754" y="8264"/>
                    <a:pt x="1941" y="8926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60"/>
                    <a:pt x="7122" y="7670"/>
                    <a:pt x="7350" y="6780"/>
                  </a:cubicBezTo>
                  <a:cubicBezTo>
                    <a:pt x="7533" y="7739"/>
                    <a:pt x="7693" y="8720"/>
                    <a:pt x="7875" y="9702"/>
                  </a:cubicBezTo>
                  <a:cubicBezTo>
                    <a:pt x="8880" y="9884"/>
                    <a:pt x="10386" y="10021"/>
                    <a:pt x="12121" y="9656"/>
                  </a:cubicBezTo>
                  <a:cubicBezTo>
                    <a:pt x="12806" y="9496"/>
                    <a:pt x="13399" y="9291"/>
                    <a:pt x="13924" y="9085"/>
                  </a:cubicBezTo>
                  <a:cubicBezTo>
                    <a:pt x="14175" y="7762"/>
                    <a:pt x="14358" y="5844"/>
                    <a:pt x="13993" y="3584"/>
                  </a:cubicBezTo>
                  <a:cubicBezTo>
                    <a:pt x="13787" y="2398"/>
                    <a:pt x="13468" y="1370"/>
                    <a:pt x="13148" y="526"/>
                  </a:cubicBezTo>
                  <a:cubicBezTo>
                    <a:pt x="9770" y="343"/>
                    <a:pt x="6369" y="161"/>
                    <a:pt x="299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8532681" y="2597299"/>
              <a:ext cx="498492" cy="458659"/>
            </a:xfrm>
            <a:custGeom>
              <a:avLst/>
              <a:gdLst/>
              <a:ahLst/>
              <a:cxnLst/>
              <a:rect l="l" t="t" r="r" b="b"/>
              <a:pathLst>
                <a:path w="8560" h="7876" extrusionOk="0">
                  <a:moveTo>
                    <a:pt x="206" y="4383"/>
                  </a:moveTo>
                  <a:cubicBezTo>
                    <a:pt x="206" y="4383"/>
                    <a:pt x="1027" y="4155"/>
                    <a:pt x="1027" y="4155"/>
                  </a:cubicBezTo>
                  <a:cubicBezTo>
                    <a:pt x="1027" y="4155"/>
                    <a:pt x="2191" y="3835"/>
                    <a:pt x="2214" y="3835"/>
                  </a:cubicBezTo>
                  <a:cubicBezTo>
                    <a:pt x="2442" y="2991"/>
                    <a:pt x="3104" y="845"/>
                    <a:pt x="3926" y="252"/>
                  </a:cubicBezTo>
                  <a:cubicBezTo>
                    <a:pt x="4017" y="183"/>
                    <a:pt x="4268" y="0"/>
                    <a:pt x="4428" y="69"/>
                  </a:cubicBezTo>
                  <a:cubicBezTo>
                    <a:pt x="4611" y="183"/>
                    <a:pt x="4542" y="617"/>
                    <a:pt x="4497" y="1005"/>
                  </a:cubicBezTo>
                  <a:cubicBezTo>
                    <a:pt x="4451" y="1301"/>
                    <a:pt x="4360" y="1712"/>
                    <a:pt x="4177" y="2169"/>
                  </a:cubicBezTo>
                  <a:cubicBezTo>
                    <a:pt x="4702" y="1644"/>
                    <a:pt x="5227" y="1370"/>
                    <a:pt x="5592" y="1210"/>
                  </a:cubicBezTo>
                  <a:cubicBezTo>
                    <a:pt x="6117" y="959"/>
                    <a:pt x="7236" y="594"/>
                    <a:pt x="7510" y="959"/>
                  </a:cubicBezTo>
                  <a:cubicBezTo>
                    <a:pt x="7601" y="1073"/>
                    <a:pt x="7578" y="1256"/>
                    <a:pt x="7555" y="1279"/>
                  </a:cubicBezTo>
                  <a:cubicBezTo>
                    <a:pt x="7510" y="1530"/>
                    <a:pt x="7213" y="1644"/>
                    <a:pt x="6916" y="1781"/>
                  </a:cubicBezTo>
                  <a:cubicBezTo>
                    <a:pt x="6642" y="1918"/>
                    <a:pt x="6300" y="2123"/>
                    <a:pt x="5889" y="2420"/>
                  </a:cubicBezTo>
                  <a:cubicBezTo>
                    <a:pt x="6117" y="2260"/>
                    <a:pt x="6893" y="1735"/>
                    <a:pt x="7784" y="1918"/>
                  </a:cubicBezTo>
                  <a:cubicBezTo>
                    <a:pt x="7966" y="1963"/>
                    <a:pt x="8308" y="2055"/>
                    <a:pt x="8331" y="2214"/>
                  </a:cubicBezTo>
                  <a:cubicBezTo>
                    <a:pt x="8377" y="2534"/>
                    <a:pt x="7395" y="2945"/>
                    <a:pt x="6391" y="3287"/>
                  </a:cubicBezTo>
                  <a:cubicBezTo>
                    <a:pt x="6711" y="3173"/>
                    <a:pt x="7738" y="2831"/>
                    <a:pt x="8331" y="3242"/>
                  </a:cubicBezTo>
                  <a:cubicBezTo>
                    <a:pt x="8400" y="3287"/>
                    <a:pt x="8560" y="3401"/>
                    <a:pt x="8537" y="3516"/>
                  </a:cubicBezTo>
                  <a:cubicBezTo>
                    <a:pt x="8537" y="3698"/>
                    <a:pt x="8149" y="3767"/>
                    <a:pt x="7578" y="3949"/>
                  </a:cubicBezTo>
                  <a:cubicBezTo>
                    <a:pt x="7304" y="4063"/>
                    <a:pt x="6962" y="4177"/>
                    <a:pt x="6597" y="4360"/>
                  </a:cubicBezTo>
                  <a:cubicBezTo>
                    <a:pt x="7806" y="4451"/>
                    <a:pt x="8080" y="4611"/>
                    <a:pt x="8103" y="4748"/>
                  </a:cubicBezTo>
                  <a:cubicBezTo>
                    <a:pt x="8126" y="4954"/>
                    <a:pt x="7464" y="5205"/>
                    <a:pt x="7213" y="5296"/>
                  </a:cubicBezTo>
                  <a:cubicBezTo>
                    <a:pt x="6642" y="5501"/>
                    <a:pt x="6117" y="5570"/>
                    <a:pt x="5775" y="5570"/>
                  </a:cubicBezTo>
                  <a:cubicBezTo>
                    <a:pt x="5638" y="5730"/>
                    <a:pt x="5433" y="5935"/>
                    <a:pt x="5159" y="6095"/>
                  </a:cubicBezTo>
                  <a:cubicBezTo>
                    <a:pt x="4405" y="6528"/>
                    <a:pt x="3629" y="6323"/>
                    <a:pt x="3424" y="6277"/>
                  </a:cubicBezTo>
                  <a:lnTo>
                    <a:pt x="1004" y="7875"/>
                  </a:lnTo>
                  <a:cubicBezTo>
                    <a:pt x="776" y="7601"/>
                    <a:pt x="411" y="7053"/>
                    <a:pt x="206" y="6300"/>
                  </a:cubicBezTo>
                  <a:cubicBezTo>
                    <a:pt x="0" y="5433"/>
                    <a:pt x="114" y="4725"/>
                    <a:pt x="206" y="4383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8717402" y="2746148"/>
              <a:ext cx="87818" cy="160903"/>
            </a:xfrm>
            <a:custGeom>
              <a:avLst/>
              <a:gdLst/>
              <a:ahLst/>
              <a:cxnLst/>
              <a:rect l="l" t="t" r="r" b="b"/>
              <a:pathLst>
                <a:path w="1508" h="2763" extrusionOk="0">
                  <a:moveTo>
                    <a:pt x="1051" y="1"/>
                  </a:moveTo>
                  <a:cubicBezTo>
                    <a:pt x="1507" y="1005"/>
                    <a:pt x="982" y="2306"/>
                    <a:pt x="1" y="2763"/>
                  </a:cubicBezTo>
                  <a:cubicBezTo>
                    <a:pt x="183" y="2580"/>
                    <a:pt x="366" y="2375"/>
                    <a:pt x="503" y="2169"/>
                  </a:cubicBezTo>
                  <a:cubicBezTo>
                    <a:pt x="982" y="1553"/>
                    <a:pt x="1142" y="800"/>
                    <a:pt x="105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8583170" y="2610577"/>
              <a:ext cx="498492" cy="455980"/>
            </a:xfrm>
            <a:custGeom>
              <a:avLst/>
              <a:gdLst/>
              <a:ahLst/>
              <a:cxnLst/>
              <a:rect l="l" t="t" r="r" b="b"/>
              <a:pathLst>
                <a:path w="8560" h="7830" extrusionOk="0">
                  <a:moveTo>
                    <a:pt x="3675" y="4680"/>
                  </a:moveTo>
                  <a:cubicBezTo>
                    <a:pt x="4132" y="4041"/>
                    <a:pt x="4314" y="3288"/>
                    <a:pt x="4223" y="2511"/>
                  </a:cubicBezTo>
                  <a:cubicBezTo>
                    <a:pt x="4337" y="2763"/>
                    <a:pt x="4383" y="3014"/>
                    <a:pt x="4383" y="3288"/>
                  </a:cubicBezTo>
                  <a:lnTo>
                    <a:pt x="4383" y="3288"/>
                  </a:lnTo>
                  <a:cubicBezTo>
                    <a:pt x="4383" y="4109"/>
                    <a:pt x="3904" y="4931"/>
                    <a:pt x="3173" y="5273"/>
                  </a:cubicBezTo>
                  <a:cubicBezTo>
                    <a:pt x="3356" y="5091"/>
                    <a:pt x="3538" y="4885"/>
                    <a:pt x="3675" y="4680"/>
                  </a:cubicBezTo>
                  <a:close/>
                  <a:moveTo>
                    <a:pt x="5159" y="6049"/>
                  </a:moveTo>
                  <a:cubicBezTo>
                    <a:pt x="5433" y="5890"/>
                    <a:pt x="5638" y="5661"/>
                    <a:pt x="5775" y="5502"/>
                  </a:cubicBezTo>
                  <a:cubicBezTo>
                    <a:pt x="6118" y="5502"/>
                    <a:pt x="6643" y="5456"/>
                    <a:pt x="7213" y="5228"/>
                  </a:cubicBezTo>
                  <a:cubicBezTo>
                    <a:pt x="7464" y="5136"/>
                    <a:pt x="8126" y="4908"/>
                    <a:pt x="8103" y="4680"/>
                  </a:cubicBezTo>
                  <a:cubicBezTo>
                    <a:pt x="8081" y="4566"/>
                    <a:pt x="7807" y="4406"/>
                    <a:pt x="6597" y="4315"/>
                  </a:cubicBezTo>
                  <a:cubicBezTo>
                    <a:pt x="6962" y="4132"/>
                    <a:pt x="7305" y="3995"/>
                    <a:pt x="7578" y="3904"/>
                  </a:cubicBezTo>
                  <a:cubicBezTo>
                    <a:pt x="8149" y="3698"/>
                    <a:pt x="8537" y="3630"/>
                    <a:pt x="8537" y="3447"/>
                  </a:cubicBezTo>
                  <a:cubicBezTo>
                    <a:pt x="8560" y="3333"/>
                    <a:pt x="8400" y="3242"/>
                    <a:pt x="8332" y="3196"/>
                  </a:cubicBezTo>
                  <a:cubicBezTo>
                    <a:pt x="7807" y="2831"/>
                    <a:pt x="6962" y="3036"/>
                    <a:pt x="6528" y="3173"/>
                  </a:cubicBezTo>
                  <a:cubicBezTo>
                    <a:pt x="7487" y="2854"/>
                    <a:pt x="8377" y="2443"/>
                    <a:pt x="8332" y="2169"/>
                  </a:cubicBezTo>
                  <a:cubicBezTo>
                    <a:pt x="8309" y="1986"/>
                    <a:pt x="7966" y="1918"/>
                    <a:pt x="7784" y="1872"/>
                  </a:cubicBezTo>
                  <a:cubicBezTo>
                    <a:pt x="6962" y="1690"/>
                    <a:pt x="6255" y="2123"/>
                    <a:pt x="5958" y="2329"/>
                  </a:cubicBezTo>
                  <a:cubicBezTo>
                    <a:pt x="6346" y="2055"/>
                    <a:pt x="6665" y="1850"/>
                    <a:pt x="6917" y="1735"/>
                  </a:cubicBezTo>
                  <a:cubicBezTo>
                    <a:pt x="7213" y="1576"/>
                    <a:pt x="7510" y="1462"/>
                    <a:pt x="7556" y="1210"/>
                  </a:cubicBezTo>
                  <a:cubicBezTo>
                    <a:pt x="7578" y="1188"/>
                    <a:pt x="7601" y="1028"/>
                    <a:pt x="7510" y="891"/>
                  </a:cubicBezTo>
                  <a:cubicBezTo>
                    <a:pt x="7236" y="526"/>
                    <a:pt x="6118" y="914"/>
                    <a:pt x="5593" y="1142"/>
                  </a:cubicBezTo>
                  <a:cubicBezTo>
                    <a:pt x="5227" y="1302"/>
                    <a:pt x="4702" y="1598"/>
                    <a:pt x="4177" y="2123"/>
                  </a:cubicBezTo>
                  <a:cubicBezTo>
                    <a:pt x="4360" y="1644"/>
                    <a:pt x="4451" y="1256"/>
                    <a:pt x="4497" y="959"/>
                  </a:cubicBezTo>
                  <a:cubicBezTo>
                    <a:pt x="4543" y="571"/>
                    <a:pt x="4611" y="115"/>
                    <a:pt x="4429" y="24"/>
                  </a:cubicBezTo>
                  <a:cubicBezTo>
                    <a:pt x="4406" y="1"/>
                    <a:pt x="4360" y="1"/>
                    <a:pt x="4337" y="1"/>
                  </a:cubicBezTo>
                  <a:cubicBezTo>
                    <a:pt x="4200" y="1"/>
                    <a:pt x="4018" y="138"/>
                    <a:pt x="3926" y="183"/>
                  </a:cubicBezTo>
                  <a:cubicBezTo>
                    <a:pt x="3105" y="800"/>
                    <a:pt x="2443" y="2945"/>
                    <a:pt x="2214" y="3767"/>
                  </a:cubicBezTo>
                  <a:cubicBezTo>
                    <a:pt x="2192" y="3767"/>
                    <a:pt x="1028" y="4086"/>
                    <a:pt x="1028" y="4086"/>
                  </a:cubicBezTo>
                  <a:cubicBezTo>
                    <a:pt x="1028" y="4086"/>
                    <a:pt x="206" y="4315"/>
                    <a:pt x="206" y="4315"/>
                  </a:cubicBezTo>
                  <a:cubicBezTo>
                    <a:pt x="115" y="4680"/>
                    <a:pt x="0" y="5387"/>
                    <a:pt x="206" y="6255"/>
                  </a:cubicBezTo>
                  <a:cubicBezTo>
                    <a:pt x="411" y="7008"/>
                    <a:pt x="777" y="7533"/>
                    <a:pt x="1005" y="7830"/>
                  </a:cubicBezTo>
                  <a:cubicBezTo>
                    <a:pt x="1804" y="7282"/>
                    <a:pt x="2625" y="6757"/>
                    <a:pt x="3424" y="6209"/>
                  </a:cubicBezTo>
                  <a:cubicBezTo>
                    <a:pt x="3630" y="6278"/>
                    <a:pt x="4406" y="6460"/>
                    <a:pt x="5159" y="604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8767950" y="2756805"/>
              <a:ext cx="70464" cy="160903"/>
            </a:xfrm>
            <a:custGeom>
              <a:avLst/>
              <a:gdLst/>
              <a:ahLst/>
              <a:cxnLst/>
              <a:rect l="l" t="t" r="r" b="b"/>
              <a:pathLst>
                <a:path w="1210" h="2763" extrusionOk="0">
                  <a:moveTo>
                    <a:pt x="1210" y="777"/>
                  </a:moveTo>
                  <a:lnTo>
                    <a:pt x="1210" y="777"/>
                  </a:lnTo>
                  <a:cubicBezTo>
                    <a:pt x="1210" y="503"/>
                    <a:pt x="1164" y="252"/>
                    <a:pt x="1050" y="0"/>
                  </a:cubicBezTo>
                  <a:cubicBezTo>
                    <a:pt x="1141" y="777"/>
                    <a:pt x="959" y="1530"/>
                    <a:pt x="502" y="2169"/>
                  </a:cubicBezTo>
                  <a:cubicBezTo>
                    <a:pt x="365" y="2374"/>
                    <a:pt x="183" y="2580"/>
                    <a:pt x="0" y="2762"/>
                  </a:cubicBezTo>
                  <a:cubicBezTo>
                    <a:pt x="731" y="2420"/>
                    <a:pt x="1210" y="1598"/>
                    <a:pt x="1210" y="7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6938905" y="2489622"/>
              <a:ext cx="1717408" cy="1269465"/>
            </a:xfrm>
            <a:custGeom>
              <a:avLst/>
              <a:gdLst/>
              <a:ahLst/>
              <a:cxnLst/>
              <a:rect l="l" t="t" r="r" b="b"/>
              <a:pathLst>
                <a:path w="29491" h="21799" extrusionOk="0">
                  <a:moveTo>
                    <a:pt x="2374" y="275"/>
                  </a:moveTo>
                  <a:cubicBezTo>
                    <a:pt x="1690" y="1005"/>
                    <a:pt x="1005" y="1735"/>
                    <a:pt x="297" y="2466"/>
                  </a:cubicBezTo>
                  <a:cubicBezTo>
                    <a:pt x="1" y="2762"/>
                    <a:pt x="1" y="3242"/>
                    <a:pt x="297" y="3561"/>
                  </a:cubicBezTo>
                  <a:cubicBezTo>
                    <a:pt x="2945" y="6460"/>
                    <a:pt x="5616" y="9336"/>
                    <a:pt x="8263" y="12235"/>
                  </a:cubicBezTo>
                  <a:cubicBezTo>
                    <a:pt x="7236" y="14129"/>
                    <a:pt x="6460" y="15750"/>
                    <a:pt x="5889" y="17028"/>
                  </a:cubicBezTo>
                  <a:cubicBezTo>
                    <a:pt x="5524" y="17804"/>
                    <a:pt x="5091" y="18740"/>
                    <a:pt x="5524" y="19493"/>
                  </a:cubicBezTo>
                  <a:cubicBezTo>
                    <a:pt x="5753" y="19950"/>
                    <a:pt x="6186" y="20178"/>
                    <a:pt x="6506" y="20292"/>
                  </a:cubicBezTo>
                  <a:cubicBezTo>
                    <a:pt x="6643" y="19996"/>
                    <a:pt x="6780" y="19722"/>
                    <a:pt x="6917" y="19425"/>
                  </a:cubicBezTo>
                  <a:cubicBezTo>
                    <a:pt x="7647" y="19996"/>
                    <a:pt x="8880" y="20817"/>
                    <a:pt x="10591" y="21228"/>
                  </a:cubicBezTo>
                  <a:cubicBezTo>
                    <a:pt x="12965" y="21799"/>
                    <a:pt x="14883" y="21274"/>
                    <a:pt x="15636" y="21045"/>
                  </a:cubicBezTo>
                  <a:cubicBezTo>
                    <a:pt x="16731" y="20726"/>
                    <a:pt x="17599" y="20247"/>
                    <a:pt x="18261" y="19836"/>
                  </a:cubicBezTo>
                  <a:cubicBezTo>
                    <a:pt x="18717" y="19539"/>
                    <a:pt x="18923" y="19014"/>
                    <a:pt x="18809" y="18489"/>
                  </a:cubicBezTo>
                  <a:cubicBezTo>
                    <a:pt x="18466" y="16891"/>
                    <a:pt x="18124" y="15271"/>
                    <a:pt x="17759" y="13673"/>
                  </a:cubicBezTo>
                  <a:cubicBezTo>
                    <a:pt x="21502" y="12372"/>
                    <a:pt x="25245" y="11071"/>
                    <a:pt x="28989" y="9770"/>
                  </a:cubicBezTo>
                  <a:cubicBezTo>
                    <a:pt x="29331" y="9656"/>
                    <a:pt x="29491" y="9268"/>
                    <a:pt x="29354" y="8948"/>
                  </a:cubicBezTo>
                  <a:cubicBezTo>
                    <a:pt x="28943" y="7944"/>
                    <a:pt x="28532" y="6917"/>
                    <a:pt x="28121" y="5912"/>
                  </a:cubicBezTo>
                  <a:cubicBezTo>
                    <a:pt x="28030" y="5684"/>
                    <a:pt x="27756" y="5547"/>
                    <a:pt x="27505" y="5638"/>
                  </a:cubicBezTo>
                  <a:cubicBezTo>
                    <a:pt x="23556" y="6803"/>
                    <a:pt x="19607" y="7989"/>
                    <a:pt x="15659" y="9176"/>
                  </a:cubicBezTo>
                  <a:cubicBezTo>
                    <a:pt x="13856" y="8651"/>
                    <a:pt x="11139" y="7601"/>
                    <a:pt x="8332" y="5501"/>
                  </a:cubicBezTo>
                  <a:cubicBezTo>
                    <a:pt x="5981" y="3721"/>
                    <a:pt x="4360" y="1827"/>
                    <a:pt x="3310" y="343"/>
                  </a:cubicBezTo>
                  <a:cubicBezTo>
                    <a:pt x="3082" y="46"/>
                    <a:pt x="2648" y="1"/>
                    <a:pt x="2374" y="27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7529059" y="3138302"/>
              <a:ext cx="118392" cy="560978"/>
            </a:xfrm>
            <a:custGeom>
              <a:avLst/>
              <a:gdLst/>
              <a:ahLst/>
              <a:cxnLst/>
              <a:rect l="l" t="t" r="r" b="b"/>
              <a:pathLst>
                <a:path w="2033" h="9633" extrusionOk="0">
                  <a:moveTo>
                    <a:pt x="2032" y="0"/>
                  </a:moveTo>
                  <a:cubicBezTo>
                    <a:pt x="617" y="2990"/>
                    <a:pt x="115" y="6346"/>
                    <a:pt x="321" y="9633"/>
                  </a:cubicBezTo>
                  <a:cubicBezTo>
                    <a:pt x="252" y="9222"/>
                    <a:pt x="206" y="8811"/>
                    <a:pt x="184" y="8400"/>
                  </a:cubicBezTo>
                  <a:cubicBezTo>
                    <a:pt x="1" y="5501"/>
                    <a:pt x="549" y="2511"/>
                    <a:pt x="203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6946883" y="2595960"/>
              <a:ext cx="497210" cy="531744"/>
            </a:xfrm>
            <a:custGeom>
              <a:avLst/>
              <a:gdLst/>
              <a:ahLst/>
              <a:cxnLst/>
              <a:rect l="l" t="t" r="r" b="b"/>
              <a:pathLst>
                <a:path w="8538" h="9131" extrusionOk="0">
                  <a:moveTo>
                    <a:pt x="0" y="1"/>
                  </a:moveTo>
                  <a:cubicBezTo>
                    <a:pt x="2899" y="2991"/>
                    <a:pt x="5775" y="6026"/>
                    <a:pt x="8537" y="9131"/>
                  </a:cubicBezTo>
                  <a:cubicBezTo>
                    <a:pt x="5570" y="6209"/>
                    <a:pt x="2694" y="3173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7950447" y="2997373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57"/>
                    <a:pt x="7921" y="1211"/>
                    <a:pt x="11915" y="1"/>
                  </a:cubicBezTo>
                  <a:cubicBezTo>
                    <a:pt x="8012" y="1462"/>
                    <a:pt x="4018" y="2831"/>
                    <a:pt x="1" y="40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7509142" y="2976118"/>
              <a:ext cx="349643" cy="281857"/>
            </a:xfrm>
            <a:custGeom>
              <a:avLst/>
              <a:gdLst/>
              <a:ahLst/>
              <a:cxnLst/>
              <a:rect l="l" t="t" r="r" b="b"/>
              <a:pathLst>
                <a:path w="6004" h="4840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2" y="4155"/>
                    <a:pt x="4086" y="4200"/>
                    <a:pt x="4200" y="4178"/>
                  </a:cubicBezTo>
                  <a:cubicBezTo>
                    <a:pt x="4315" y="4178"/>
                    <a:pt x="4406" y="4109"/>
                    <a:pt x="4474" y="4018"/>
                  </a:cubicBezTo>
                  <a:cubicBezTo>
                    <a:pt x="4908" y="3379"/>
                    <a:pt x="5205" y="2671"/>
                    <a:pt x="5296" y="1918"/>
                  </a:cubicBezTo>
                  <a:cubicBezTo>
                    <a:pt x="5365" y="1553"/>
                    <a:pt x="5365" y="1188"/>
                    <a:pt x="5319" y="822"/>
                  </a:cubicBezTo>
                  <a:lnTo>
                    <a:pt x="2123" y="640"/>
                  </a:lnTo>
                  <a:cubicBezTo>
                    <a:pt x="1849" y="936"/>
                    <a:pt x="1598" y="1233"/>
                    <a:pt x="1393" y="1576"/>
                  </a:cubicBezTo>
                  <a:cubicBezTo>
                    <a:pt x="1096" y="1986"/>
                    <a:pt x="868" y="2420"/>
                    <a:pt x="685" y="2877"/>
                  </a:cubicBezTo>
                  <a:cubicBezTo>
                    <a:pt x="685" y="2899"/>
                    <a:pt x="685" y="2922"/>
                    <a:pt x="708" y="2945"/>
                  </a:cubicBezTo>
                  <a:cubicBezTo>
                    <a:pt x="731" y="2968"/>
                    <a:pt x="754" y="2968"/>
                    <a:pt x="777" y="2968"/>
                  </a:cubicBezTo>
                  <a:close/>
                  <a:moveTo>
                    <a:pt x="4246" y="4817"/>
                  </a:moveTo>
                  <a:cubicBezTo>
                    <a:pt x="3949" y="4840"/>
                    <a:pt x="3653" y="4748"/>
                    <a:pt x="3424" y="4520"/>
                  </a:cubicBezTo>
                  <a:lnTo>
                    <a:pt x="2032" y="3173"/>
                  </a:lnTo>
                  <a:lnTo>
                    <a:pt x="1005" y="3561"/>
                  </a:lnTo>
                  <a:cubicBezTo>
                    <a:pt x="731" y="3653"/>
                    <a:pt x="457" y="3584"/>
                    <a:pt x="252" y="3402"/>
                  </a:cubicBezTo>
                  <a:cubicBezTo>
                    <a:pt x="69" y="3196"/>
                    <a:pt x="1" y="2922"/>
                    <a:pt x="115" y="2648"/>
                  </a:cubicBezTo>
                  <a:cubicBezTo>
                    <a:pt x="297" y="2146"/>
                    <a:pt x="548" y="1667"/>
                    <a:pt x="845" y="1210"/>
                  </a:cubicBezTo>
                  <a:cubicBezTo>
                    <a:pt x="1119" y="822"/>
                    <a:pt x="1439" y="434"/>
                    <a:pt x="1781" y="92"/>
                  </a:cubicBezTo>
                  <a:lnTo>
                    <a:pt x="1895" y="1"/>
                  </a:lnTo>
                  <a:lnTo>
                    <a:pt x="5890" y="206"/>
                  </a:lnTo>
                  <a:lnTo>
                    <a:pt x="5912" y="457"/>
                  </a:lnTo>
                  <a:cubicBezTo>
                    <a:pt x="6004" y="982"/>
                    <a:pt x="6004" y="1507"/>
                    <a:pt x="5935" y="2009"/>
                  </a:cubicBezTo>
                  <a:cubicBezTo>
                    <a:pt x="5821" y="2854"/>
                    <a:pt x="5501" y="3653"/>
                    <a:pt x="4999" y="4383"/>
                  </a:cubicBezTo>
                  <a:cubicBezTo>
                    <a:pt x="4817" y="4634"/>
                    <a:pt x="4543" y="4794"/>
                    <a:pt x="4246" y="4817"/>
                  </a:cubicBezTo>
                  <a:lnTo>
                    <a:pt x="4246" y="4817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7534416" y="3233982"/>
              <a:ext cx="321690" cy="28011"/>
            </a:xfrm>
            <a:custGeom>
              <a:avLst/>
              <a:gdLst/>
              <a:ahLst/>
              <a:cxnLst/>
              <a:rect l="l" t="t" r="r" b="b"/>
              <a:pathLst>
                <a:path w="5524" h="481" extrusionOk="0">
                  <a:moveTo>
                    <a:pt x="0" y="412"/>
                  </a:moveTo>
                  <a:lnTo>
                    <a:pt x="5524" y="1"/>
                  </a:lnTo>
                  <a:lnTo>
                    <a:pt x="5524" y="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7533077" y="3219365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389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7531737" y="320340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7530398" y="3188792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25" y="1"/>
                  </a:lnTo>
                  <a:lnTo>
                    <a:pt x="5547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7529059" y="3172835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5" y="1"/>
                  </a:lnTo>
                  <a:lnTo>
                    <a:pt x="5548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7527777" y="3156879"/>
              <a:ext cx="323030" cy="39949"/>
            </a:xfrm>
            <a:custGeom>
              <a:avLst/>
              <a:gdLst/>
              <a:ahLst/>
              <a:cxnLst/>
              <a:rect l="l" t="t" r="r" b="b"/>
              <a:pathLst>
                <a:path w="5547" h="686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7526438" y="3142262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7525099" y="3126306"/>
              <a:ext cx="323088" cy="39949"/>
            </a:xfrm>
            <a:custGeom>
              <a:avLst/>
              <a:gdLst/>
              <a:ahLst/>
              <a:cxnLst/>
              <a:rect l="l" t="t" r="r" b="b"/>
              <a:pathLst>
                <a:path w="5548" h="686" extrusionOk="0">
                  <a:moveTo>
                    <a:pt x="0" y="412"/>
                  </a:moveTo>
                  <a:lnTo>
                    <a:pt x="5547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7523759" y="311168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7522420" y="309573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412"/>
                  </a:moveTo>
                  <a:lnTo>
                    <a:pt x="5547" y="1"/>
                  </a:lnTo>
                  <a:lnTo>
                    <a:pt x="5570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7521139" y="3079834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7519799" y="3065159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0" y="412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7518460" y="3049261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7517120" y="3034586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7515781" y="3018687"/>
              <a:ext cx="324427" cy="38552"/>
            </a:xfrm>
            <a:custGeom>
              <a:avLst/>
              <a:gdLst/>
              <a:ahLst/>
              <a:cxnLst/>
              <a:rect l="l" t="t" r="r" b="b"/>
              <a:pathLst>
                <a:path w="5571" h="662" extrusionOk="0">
                  <a:moveTo>
                    <a:pt x="1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4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7514442" y="300401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7513160" y="2988114"/>
              <a:ext cx="324369" cy="38552"/>
            </a:xfrm>
            <a:custGeom>
              <a:avLst/>
              <a:gdLst/>
              <a:ahLst/>
              <a:cxnLst/>
              <a:rect l="l" t="t" r="r" b="b"/>
              <a:pathLst>
                <a:path w="5570" h="662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7513160" y="2977457"/>
              <a:ext cx="323030" cy="34592"/>
            </a:xfrm>
            <a:custGeom>
              <a:avLst/>
              <a:gdLst/>
              <a:ahLst/>
              <a:cxnLst/>
              <a:rect l="l" t="t" r="r" b="b"/>
              <a:pathLst>
                <a:path w="5547" h="594" extrusionOk="0">
                  <a:moveTo>
                    <a:pt x="5547" y="183"/>
                  </a:moveTo>
                  <a:lnTo>
                    <a:pt x="0" y="594"/>
                  </a:lnTo>
                  <a:lnTo>
                    <a:pt x="0" y="457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7631436" y="2974778"/>
              <a:ext cx="206094" cy="170221"/>
            </a:xfrm>
            <a:custGeom>
              <a:avLst/>
              <a:gdLst/>
              <a:ahLst/>
              <a:cxnLst/>
              <a:rect l="l" t="t" r="r" b="b"/>
              <a:pathLst>
                <a:path w="3539" h="2923" extrusionOk="0">
                  <a:moveTo>
                    <a:pt x="1" y="1"/>
                  </a:moveTo>
                  <a:cubicBezTo>
                    <a:pt x="46" y="868"/>
                    <a:pt x="92" y="1736"/>
                    <a:pt x="115" y="2603"/>
                  </a:cubicBezTo>
                  <a:cubicBezTo>
                    <a:pt x="297" y="2649"/>
                    <a:pt x="1667" y="2922"/>
                    <a:pt x="2717" y="1987"/>
                  </a:cubicBezTo>
                  <a:cubicBezTo>
                    <a:pt x="3242" y="1530"/>
                    <a:pt x="3447" y="959"/>
                    <a:pt x="3538" y="663"/>
                  </a:cubicBezTo>
                  <a:cubicBezTo>
                    <a:pt x="2352" y="434"/>
                    <a:pt x="1187" y="206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7574307" y="2887076"/>
              <a:ext cx="281799" cy="192816"/>
            </a:xfrm>
            <a:custGeom>
              <a:avLst/>
              <a:gdLst/>
              <a:ahLst/>
              <a:cxnLst/>
              <a:rect l="l" t="t" r="r" b="b"/>
              <a:pathLst>
                <a:path w="4839" h="3311" extrusionOk="0">
                  <a:moveTo>
                    <a:pt x="4771" y="1461"/>
                  </a:moveTo>
                  <a:cubicBezTo>
                    <a:pt x="4839" y="2306"/>
                    <a:pt x="3858" y="3105"/>
                    <a:pt x="2556" y="3219"/>
                  </a:cubicBezTo>
                  <a:cubicBezTo>
                    <a:pt x="1255" y="3310"/>
                    <a:pt x="160" y="2717"/>
                    <a:pt x="91" y="1849"/>
                  </a:cubicBezTo>
                  <a:cubicBezTo>
                    <a:pt x="0" y="1005"/>
                    <a:pt x="1004" y="206"/>
                    <a:pt x="2283" y="114"/>
                  </a:cubicBezTo>
                  <a:cubicBezTo>
                    <a:pt x="3584" y="0"/>
                    <a:pt x="4702" y="594"/>
                    <a:pt x="4771" y="146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7252617" y="3579607"/>
              <a:ext cx="134290" cy="115713"/>
            </a:xfrm>
            <a:custGeom>
              <a:avLst/>
              <a:gdLst/>
              <a:ahLst/>
              <a:cxnLst/>
              <a:rect l="l" t="t" r="r" b="b"/>
              <a:pathLst>
                <a:path w="2306" h="1987" extrusionOk="0">
                  <a:moveTo>
                    <a:pt x="2306" y="1986"/>
                  </a:moveTo>
                  <a:cubicBezTo>
                    <a:pt x="2009" y="1963"/>
                    <a:pt x="1507" y="1872"/>
                    <a:pt x="1027" y="1552"/>
                  </a:cubicBezTo>
                  <a:cubicBezTo>
                    <a:pt x="411" y="1119"/>
                    <a:pt x="0" y="343"/>
                    <a:pt x="160" y="160"/>
                  </a:cubicBezTo>
                  <a:cubicBezTo>
                    <a:pt x="206" y="114"/>
                    <a:pt x="388" y="0"/>
                    <a:pt x="1530" y="708"/>
                  </a:cubicBezTo>
                  <a:cubicBezTo>
                    <a:pt x="1804" y="1119"/>
                    <a:pt x="2055" y="1552"/>
                    <a:pt x="2306" y="1986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7939790" y="3167536"/>
              <a:ext cx="280576" cy="118334"/>
            </a:xfrm>
            <a:custGeom>
              <a:avLst/>
              <a:gdLst/>
              <a:ahLst/>
              <a:cxnLst/>
              <a:rect l="l" t="t" r="r" b="b"/>
              <a:pathLst>
                <a:path w="4818" h="2032" extrusionOk="0">
                  <a:moveTo>
                    <a:pt x="4817" y="594"/>
                  </a:moveTo>
                  <a:cubicBezTo>
                    <a:pt x="3402" y="1073"/>
                    <a:pt x="1987" y="1553"/>
                    <a:pt x="572" y="2032"/>
                  </a:cubicBezTo>
                  <a:cubicBezTo>
                    <a:pt x="252" y="1119"/>
                    <a:pt x="1" y="229"/>
                    <a:pt x="206" y="115"/>
                  </a:cubicBezTo>
                  <a:cubicBezTo>
                    <a:pt x="389" y="0"/>
                    <a:pt x="800" y="594"/>
                    <a:pt x="1416" y="913"/>
                  </a:cubicBezTo>
                  <a:cubicBezTo>
                    <a:pt x="2101" y="1279"/>
                    <a:pt x="3151" y="1370"/>
                    <a:pt x="4817" y="59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7268573" y="2020423"/>
              <a:ext cx="1052772" cy="1046134"/>
            </a:xfrm>
            <a:custGeom>
              <a:avLst/>
              <a:gdLst/>
              <a:ahLst/>
              <a:cxnLst/>
              <a:rect l="l" t="t" r="r" b="b"/>
              <a:pathLst>
                <a:path w="18078" h="17964" extrusionOk="0">
                  <a:moveTo>
                    <a:pt x="11504" y="890"/>
                  </a:moveTo>
                  <a:cubicBezTo>
                    <a:pt x="8879" y="0"/>
                    <a:pt x="6642" y="776"/>
                    <a:pt x="5889" y="1050"/>
                  </a:cubicBezTo>
                  <a:cubicBezTo>
                    <a:pt x="5182" y="1324"/>
                    <a:pt x="4269" y="1667"/>
                    <a:pt x="3424" y="2557"/>
                  </a:cubicBezTo>
                  <a:cubicBezTo>
                    <a:pt x="2443" y="3584"/>
                    <a:pt x="2123" y="4816"/>
                    <a:pt x="2054" y="5067"/>
                  </a:cubicBezTo>
                  <a:cubicBezTo>
                    <a:pt x="1735" y="6346"/>
                    <a:pt x="2100" y="6916"/>
                    <a:pt x="1530" y="8103"/>
                  </a:cubicBezTo>
                  <a:cubicBezTo>
                    <a:pt x="1278" y="8651"/>
                    <a:pt x="1187" y="8583"/>
                    <a:pt x="845" y="9245"/>
                  </a:cubicBezTo>
                  <a:cubicBezTo>
                    <a:pt x="753" y="9427"/>
                    <a:pt x="594" y="9769"/>
                    <a:pt x="434" y="10180"/>
                  </a:cubicBezTo>
                  <a:cubicBezTo>
                    <a:pt x="274" y="10614"/>
                    <a:pt x="137" y="11139"/>
                    <a:pt x="92" y="11664"/>
                  </a:cubicBezTo>
                  <a:cubicBezTo>
                    <a:pt x="0" y="13285"/>
                    <a:pt x="1005" y="14540"/>
                    <a:pt x="1370" y="14974"/>
                  </a:cubicBezTo>
                  <a:cubicBezTo>
                    <a:pt x="2716" y="16663"/>
                    <a:pt x="4565" y="17142"/>
                    <a:pt x="5958" y="17507"/>
                  </a:cubicBezTo>
                  <a:cubicBezTo>
                    <a:pt x="7738" y="17964"/>
                    <a:pt x="9199" y="17872"/>
                    <a:pt x="9952" y="17781"/>
                  </a:cubicBezTo>
                  <a:cubicBezTo>
                    <a:pt x="10956" y="17690"/>
                    <a:pt x="12486" y="17507"/>
                    <a:pt x="13969" y="16526"/>
                  </a:cubicBezTo>
                  <a:cubicBezTo>
                    <a:pt x="16457" y="14905"/>
                    <a:pt x="17165" y="12120"/>
                    <a:pt x="17347" y="11139"/>
                  </a:cubicBezTo>
                  <a:cubicBezTo>
                    <a:pt x="18078" y="7350"/>
                    <a:pt x="15978" y="4474"/>
                    <a:pt x="15521" y="3858"/>
                  </a:cubicBezTo>
                  <a:cubicBezTo>
                    <a:pt x="15133" y="3356"/>
                    <a:pt x="13878" y="1735"/>
                    <a:pt x="11687" y="959"/>
                  </a:cubicBezTo>
                  <a:cubicBezTo>
                    <a:pt x="11618" y="913"/>
                    <a:pt x="11550" y="890"/>
                    <a:pt x="11504" y="89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7336359" y="1886133"/>
              <a:ext cx="951793" cy="736498"/>
            </a:xfrm>
            <a:custGeom>
              <a:avLst/>
              <a:gdLst/>
              <a:ahLst/>
              <a:cxnLst/>
              <a:rect l="l" t="t" r="r" b="b"/>
              <a:pathLst>
                <a:path w="16344" h="12647" extrusionOk="0">
                  <a:moveTo>
                    <a:pt x="0" y="6141"/>
                  </a:moveTo>
                  <a:cubicBezTo>
                    <a:pt x="1461" y="6438"/>
                    <a:pt x="3378" y="6666"/>
                    <a:pt x="5570" y="6620"/>
                  </a:cubicBezTo>
                  <a:cubicBezTo>
                    <a:pt x="7852" y="6575"/>
                    <a:pt x="9815" y="6232"/>
                    <a:pt x="11299" y="5867"/>
                  </a:cubicBezTo>
                  <a:cubicBezTo>
                    <a:pt x="11299" y="6620"/>
                    <a:pt x="11390" y="8172"/>
                    <a:pt x="12303" y="9839"/>
                  </a:cubicBezTo>
                  <a:cubicBezTo>
                    <a:pt x="13102" y="11322"/>
                    <a:pt x="14175" y="12212"/>
                    <a:pt x="14791" y="12646"/>
                  </a:cubicBezTo>
                  <a:lnTo>
                    <a:pt x="16343" y="3082"/>
                  </a:ln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0" y="61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7608841" y="2921610"/>
              <a:ext cx="57187" cy="34650"/>
            </a:xfrm>
            <a:custGeom>
              <a:avLst/>
              <a:gdLst/>
              <a:ahLst/>
              <a:cxnLst/>
              <a:rect l="l" t="t" r="r" b="b"/>
              <a:pathLst>
                <a:path w="982" h="595" extrusionOk="0">
                  <a:moveTo>
                    <a:pt x="0" y="1"/>
                  </a:moveTo>
                  <a:cubicBezTo>
                    <a:pt x="252" y="298"/>
                    <a:pt x="594" y="434"/>
                    <a:pt x="982" y="320"/>
                  </a:cubicBezTo>
                  <a:cubicBezTo>
                    <a:pt x="662" y="594"/>
                    <a:pt x="115" y="412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7378871" y="2533473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7305" y="1074"/>
                  </a:moveTo>
                  <a:cubicBezTo>
                    <a:pt x="6689" y="594"/>
                    <a:pt x="5935" y="412"/>
                    <a:pt x="5205" y="138"/>
                  </a:cubicBezTo>
                  <a:lnTo>
                    <a:pt x="4977" y="138"/>
                  </a:lnTo>
                  <a:lnTo>
                    <a:pt x="4977" y="92"/>
                  </a:lnTo>
                  <a:lnTo>
                    <a:pt x="4657" y="92"/>
                  </a:lnTo>
                  <a:lnTo>
                    <a:pt x="4657" y="46"/>
                  </a:lnTo>
                  <a:lnTo>
                    <a:pt x="4246" y="46"/>
                  </a:lnTo>
                  <a:lnTo>
                    <a:pt x="4246" y="1"/>
                  </a:lnTo>
                  <a:lnTo>
                    <a:pt x="3790" y="1"/>
                  </a:lnTo>
                  <a:lnTo>
                    <a:pt x="3790" y="46"/>
                  </a:lnTo>
                  <a:lnTo>
                    <a:pt x="3356" y="46"/>
                  </a:lnTo>
                  <a:lnTo>
                    <a:pt x="3356" y="92"/>
                  </a:lnTo>
                  <a:lnTo>
                    <a:pt x="3036" y="92"/>
                  </a:lnTo>
                  <a:lnTo>
                    <a:pt x="3036" y="138"/>
                  </a:lnTo>
                  <a:lnTo>
                    <a:pt x="2854" y="138"/>
                  </a:lnTo>
                  <a:cubicBezTo>
                    <a:pt x="2169" y="389"/>
                    <a:pt x="1462" y="594"/>
                    <a:pt x="868" y="1074"/>
                  </a:cubicBezTo>
                  <a:cubicBezTo>
                    <a:pt x="685" y="1211"/>
                    <a:pt x="503" y="1348"/>
                    <a:pt x="366" y="1530"/>
                  </a:cubicBezTo>
                  <a:cubicBezTo>
                    <a:pt x="320" y="1576"/>
                    <a:pt x="229" y="1690"/>
                    <a:pt x="206" y="1781"/>
                  </a:cubicBezTo>
                  <a:cubicBezTo>
                    <a:pt x="160" y="1850"/>
                    <a:pt x="92" y="1941"/>
                    <a:pt x="69" y="2032"/>
                  </a:cubicBezTo>
                  <a:cubicBezTo>
                    <a:pt x="24" y="2192"/>
                    <a:pt x="24" y="2352"/>
                    <a:pt x="24" y="2512"/>
                  </a:cubicBezTo>
                  <a:cubicBezTo>
                    <a:pt x="24" y="2671"/>
                    <a:pt x="1" y="2877"/>
                    <a:pt x="115" y="2991"/>
                  </a:cubicBezTo>
                  <a:lnTo>
                    <a:pt x="115" y="3037"/>
                  </a:lnTo>
                  <a:lnTo>
                    <a:pt x="160" y="3037"/>
                  </a:lnTo>
                  <a:lnTo>
                    <a:pt x="160" y="3082"/>
                  </a:lnTo>
                  <a:cubicBezTo>
                    <a:pt x="320" y="3333"/>
                    <a:pt x="503" y="3447"/>
                    <a:pt x="777" y="3584"/>
                  </a:cubicBezTo>
                  <a:lnTo>
                    <a:pt x="1028" y="3584"/>
                  </a:lnTo>
                  <a:lnTo>
                    <a:pt x="1028" y="3630"/>
                  </a:lnTo>
                  <a:lnTo>
                    <a:pt x="1325" y="3630"/>
                  </a:lnTo>
                  <a:lnTo>
                    <a:pt x="1325" y="3584"/>
                  </a:lnTo>
                  <a:lnTo>
                    <a:pt x="1576" y="3584"/>
                  </a:lnTo>
                  <a:cubicBezTo>
                    <a:pt x="2078" y="3402"/>
                    <a:pt x="2580" y="3265"/>
                    <a:pt x="3082" y="3082"/>
                  </a:cubicBezTo>
                  <a:lnTo>
                    <a:pt x="3288" y="3082"/>
                  </a:lnTo>
                  <a:lnTo>
                    <a:pt x="3288" y="3037"/>
                  </a:lnTo>
                  <a:lnTo>
                    <a:pt x="3607" y="3037"/>
                  </a:lnTo>
                  <a:lnTo>
                    <a:pt x="3607" y="2991"/>
                  </a:lnTo>
                  <a:lnTo>
                    <a:pt x="4246" y="2991"/>
                  </a:lnTo>
                  <a:lnTo>
                    <a:pt x="4246" y="3037"/>
                  </a:lnTo>
                  <a:lnTo>
                    <a:pt x="4566" y="3037"/>
                  </a:lnTo>
                  <a:lnTo>
                    <a:pt x="4566" y="3082"/>
                  </a:lnTo>
                  <a:lnTo>
                    <a:pt x="4771" y="3082"/>
                  </a:lnTo>
                  <a:cubicBezTo>
                    <a:pt x="5182" y="3242"/>
                    <a:pt x="5593" y="3379"/>
                    <a:pt x="5981" y="3539"/>
                  </a:cubicBezTo>
                  <a:cubicBezTo>
                    <a:pt x="6186" y="3630"/>
                    <a:pt x="6392" y="3767"/>
                    <a:pt x="6574" y="3881"/>
                  </a:cubicBezTo>
                  <a:cubicBezTo>
                    <a:pt x="6780" y="3995"/>
                    <a:pt x="6985" y="4064"/>
                    <a:pt x="7191" y="4178"/>
                  </a:cubicBezTo>
                  <a:lnTo>
                    <a:pt x="7396" y="4178"/>
                  </a:lnTo>
                  <a:lnTo>
                    <a:pt x="7396" y="4201"/>
                  </a:lnTo>
                  <a:lnTo>
                    <a:pt x="7898" y="4201"/>
                  </a:lnTo>
                  <a:lnTo>
                    <a:pt x="7898" y="4178"/>
                  </a:lnTo>
                  <a:lnTo>
                    <a:pt x="8058" y="4178"/>
                  </a:lnTo>
                  <a:cubicBezTo>
                    <a:pt x="8286" y="4041"/>
                    <a:pt x="8537" y="3927"/>
                    <a:pt x="8652" y="3699"/>
                  </a:cubicBezTo>
                  <a:cubicBezTo>
                    <a:pt x="8743" y="3516"/>
                    <a:pt x="8766" y="3288"/>
                    <a:pt x="8766" y="3082"/>
                  </a:cubicBezTo>
                  <a:lnTo>
                    <a:pt x="8766" y="3037"/>
                  </a:lnTo>
                  <a:lnTo>
                    <a:pt x="8766" y="2991"/>
                  </a:lnTo>
                  <a:cubicBezTo>
                    <a:pt x="8674" y="2146"/>
                    <a:pt x="7990" y="1621"/>
                    <a:pt x="7305" y="107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7405484" y="2431154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0" y="1758"/>
                  </a:moveTo>
                  <a:cubicBezTo>
                    <a:pt x="0" y="2739"/>
                    <a:pt x="776" y="3515"/>
                    <a:pt x="1735" y="3515"/>
                  </a:cubicBezTo>
                  <a:cubicBezTo>
                    <a:pt x="2694" y="3515"/>
                    <a:pt x="3470" y="2739"/>
                    <a:pt x="3470" y="1758"/>
                  </a:cubicBezTo>
                  <a:cubicBezTo>
                    <a:pt x="3470" y="799"/>
                    <a:pt x="2694" y="0"/>
                    <a:pt x="1735" y="0"/>
                  </a:cubicBezTo>
                  <a:cubicBezTo>
                    <a:pt x="776" y="0"/>
                    <a:pt x="0" y="799"/>
                    <a:pt x="0" y="175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7453295" y="2435114"/>
              <a:ext cx="130330" cy="178199"/>
            </a:xfrm>
            <a:custGeom>
              <a:avLst/>
              <a:gdLst/>
              <a:ahLst/>
              <a:cxnLst/>
              <a:rect l="l" t="t" r="r" b="b"/>
              <a:pathLst>
                <a:path w="2238" h="3060" extrusionOk="0">
                  <a:moveTo>
                    <a:pt x="24" y="1530"/>
                  </a:moveTo>
                  <a:cubicBezTo>
                    <a:pt x="1" y="2397"/>
                    <a:pt x="572" y="3037"/>
                    <a:pt x="1142" y="3037"/>
                  </a:cubicBezTo>
                  <a:cubicBezTo>
                    <a:pt x="1781" y="3059"/>
                    <a:pt x="2238" y="2215"/>
                    <a:pt x="2238" y="1530"/>
                  </a:cubicBezTo>
                  <a:cubicBezTo>
                    <a:pt x="2238" y="845"/>
                    <a:pt x="1781" y="1"/>
                    <a:pt x="1142" y="24"/>
                  </a:cubicBezTo>
                  <a:cubicBezTo>
                    <a:pt x="549" y="24"/>
                    <a:pt x="206" y="731"/>
                    <a:pt x="184" y="777"/>
                  </a:cubicBezTo>
                  <a:cubicBezTo>
                    <a:pt x="412" y="959"/>
                    <a:pt x="640" y="1119"/>
                    <a:pt x="868" y="1302"/>
                  </a:cubicBezTo>
                  <a:lnTo>
                    <a:pt x="24" y="153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7530398" y="2544130"/>
              <a:ext cx="28011" cy="27953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434" y="92"/>
                  </a:moveTo>
                  <a:cubicBezTo>
                    <a:pt x="480" y="160"/>
                    <a:pt x="434" y="434"/>
                    <a:pt x="275" y="457"/>
                  </a:cubicBezTo>
                  <a:cubicBezTo>
                    <a:pt x="138" y="480"/>
                    <a:pt x="1" y="388"/>
                    <a:pt x="1" y="297"/>
                  </a:cubicBezTo>
                  <a:cubicBezTo>
                    <a:pt x="24" y="160"/>
                    <a:pt x="343" y="0"/>
                    <a:pt x="434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7764386" y="2488283"/>
              <a:ext cx="228631" cy="219371"/>
            </a:xfrm>
            <a:custGeom>
              <a:avLst/>
              <a:gdLst/>
              <a:ahLst/>
              <a:cxnLst/>
              <a:rect l="l" t="t" r="r" b="b"/>
              <a:pathLst>
                <a:path w="3926" h="3767" extrusionOk="0">
                  <a:moveTo>
                    <a:pt x="0" y="1895"/>
                  </a:moveTo>
                  <a:cubicBezTo>
                    <a:pt x="0" y="2922"/>
                    <a:pt x="867" y="3767"/>
                    <a:pt x="1963" y="3767"/>
                  </a:cubicBezTo>
                  <a:cubicBezTo>
                    <a:pt x="3036" y="3767"/>
                    <a:pt x="3926" y="2922"/>
                    <a:pt x="3926" y="1895"/>
                  </a:cubicBezTo>
                  <a:cubicBezTo>
                    <a:pt x="3926" y="845"/>
                    <a:pt x="3036" y="1"/>
                    <a:pt x="1963" y="1"/>
                  </a:cubicBezTo>
                  <a:cubicBezTo>
                    <a:pt x="867" y="1"/>
                    <a:pt x="0" y="845"/>
                    <a:pt x="0" y="189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7818836" y="2492301"/>
              <a:ext cx="147626" cy="191477"/>
            </a:xfrm>
            <a:custGeom>
              <a:avLst/>
              <a:gdLst/>
              <a:ahLst/>
              <a:cxnLst/>
              <a:rect l="l" t="t" r="r" b="b"/>
              <a:pathLst>
                <a:path w="2535" h="3288" extrusionOk="0">
                  <a:moveTo>
                    <a:pt x="24" y="1644"/>
                  </a:moveTo>
                  <a:cubicBezTo>
                    <a:pt x="1" y="2557"/>
                    <a:pt x="663" y="3264"/>
                    <a:pt x="1279" y="3264"/>
                  </a:cubicBezTo>
                  <a:cubicBezTo>
                    <a:pt x="2032" y="3287"/>
                    <a:pt x="2535" y="2374"/>
                    <a:pt x="2535" y="1644"/>
                  </a:cubicBezTo>
                  <a:cubicBezTo>
                    <a:pt x="2535" y="890"/>
                    <a:pt x="2010" y="0"/>
                    <a:pt x="1279" y="23"/>
                  </a:cubicBezTo>
                  <a:cubicBezTo>
                    <a:pt x="640" y="23"/>
                    <a:pt x="229" y="776"/>
                    <a:pt x="206" y="822"/>
                  </a:cubicBezTo>
                  <a:cubicBezTo>
                    <a:pt x="457" y="1027"/>
                    <a:pt x="708" y="1210"/>
                    <a:pt x="982" y="1415"/>
                  </a:cubicBezTo>
                  <a:cubicBezTo>
                    <a:pt x="663" y="1484"/>
                    <a:pt x="343" y="1552"/>
                    <a:pt x="24" y="164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7756408" y="2461728"/>
              <a:ext cx="259262" cy="156885"/>
            </a:xfrm>
            <a:custGeom>
              <a:avLst/>
              <a:gdLst/>
              <a:ahLst/>
              <a:cxnLst/>
              <a:rect l="l" t="t" r="r" b="b"/>
              <a:pathLst>
                <a:path w="4452" h="2694" extrusionOk="0">
                  <a:moveTo>
                    <a:pt x="0" y="2169"/>
                  </a:moveTo>
                  <a:cubicBezTo>
                    <a:pt x="411" y="1415"/>
                    <a:pt x="1210" y="959"/>
                    <a:pt x="2054" y="1005"/>
                  </a:cubicBezTo>
                  <a:cubicBezTo>
                    <a:pt x="2990" y="1073"/>
                    <a:pt x="3789" y="1758"/>
                    <a:pt x="4017" y="2694"/>
                  </a:cubicBezTo>
                  <a:cubicBezTo>
                    <a:pt x="4177" y="2032"/>
                    <a:pt x="4314" y="1370"/>
                    <a:pt x="4451" y="708"/>
                  </a:cubicBezTo>
                  <a:cubicBezTo>
                    <a:pt x="4131" y="502"/>
                    <a:pt x="3241" y="0"/>
                    <a:pt x="2009" y="69"/>
                  </a:cubicBezTo>
                  <a:cubicBezTo>
                    <a:pt x="1027" y="114"/>
                    <a:pt x="342" y="502"/>
                    <a:pt x="0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7906596" y="2609237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8" y="161"/>
                    <a:pt x="480" y="457"/>
                    <a:pt x="297" y="503"/>
                  </a:cubicBezTo>
                  <a:cubicBezTo>
                    <a:pt x="160" y="526"/>
                    <a:pt x="0" y="412"/>
                    <a:pt x="0" y="320"/>
                  </a:cubicBezTo>
                  <a:cubicBezTo>
                    <a:pt x="0" y="161"/>
                    <a:pt x="388" y="1"/>
                    <a:pt x="480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7771025" y="2340774"/>
              <a:ext cx="271200" cy="247266"/>
            </a:xfrm>
            <a:custGeom>
              <a:avLst/>
              <a:gdLst/>
              <a:ahLst/>
              <a:cxnLst/>
              <a:rect l="l" t="t" r="r" b="b"/>
              <a:pathLst>
                <a:path w="4657" h="4246" extrusionOk="0">
                  <a:moveTo>
                    <a:pt x="3812" y="4246"/>
                  </a:moveTo>
                  <a:cubicBezTo>
                    <a:pt x="3789" y="4086"/>
                    <a:pt x="3652" y="3241"/>
                    <a:pt x="2922" y="2808"/>
                  </a:cubicBezTo>
                  <a:cubicBezTo>
                    <a:pt x="2146" y="2328"/>
                    <a:pt x="936" y="2557"/>
                    <a:pt x="160" y="3447"/>
                  </a:cubicBezTo>
                  <a:cubicBezTo>
                    <a:pt x="69" y="3104"/>
                    <a:pt x="0" y="2511"/>
                    <a:pt x="114" y="1826"/>
                  </a:cubicBezTo>
                  <a:cubicBezTo>
                    <a:pt x="206" y="1141"/>
                    <a:pt x="457" y="616"/>
                    <a:pt x="616" y="297"/>
                  </a:cubicBezTo>
                  <a:cubicBezTo>
                    <a:pt x="982" y="183"/>
                    <a:pt x="1621" y="0"/>
                    <a:pt x="2397" y="23"/>
                  </a:cubicBezTo>
                  <a:cubicBezTo>
                    <a:pt x="3127" y="69"/>
                    <a:pt x="3698" y="251"/>
                    <a:pt x="4040" y="411"/>
                  </a:cubicBezTo>
                  <a:cubicBezTo>
                    <a:pt x="4223" y="776"/>
                    <a:pt x="4657" y="1803"/>
                    <a:pt x="4360" y="3036"/>
                  </a:cubicBezTo>
                  <a:cubicBezTo>
                    <a:pt x="4223" y="3561"/>
                    <a:pt x="3995" y="3972"/>
                    <a:pt x="3812" y="42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7417422" y="2423176"/>
              <a:ext cx="191477" cy="105056"/>
            </a:xfrm>
            <a:custGeom>
              <a:avLst/>
              <a:gdLst/>
              <a:ahLst/>
              <a:cxnLst/>
              <a:rect l="l" t="t" r="r" b="b"/>
              <a:pathLst>
                <a:path w="3288" h="1804" extrusionOk="0">
                  <a:moveTo>
                    <a:pt x="1" y="1119"/>
                  </a:moveTo>
                  <a:cubicBezTo>
                    <a:pt x="526" y="594"/>
                    <a:pt x="1279" y="388"/>
                    <a:pt x="1964" y="594"/>
                  </a:cubicBezTo>
                  <a:cubicBezTo>
                    <a:pt x="2899" y="868"/>
                    <a:pt x="3265" y="1712"/>
                    <a:pt x="3287" y="1804"/>
                  </a:cubicBezTo>
                  <a:cubicBezTo>
                    <a:pt x="3287" y="1758"/>
                    <a:pt x="3151" y="731"/>
                    <a:pt x="2283" y="343"/>
                  </a:cubicBezTo>
                  <a:cubicBezTo>
                    <a:pt x="1507" y="0"/>
                    <a:pt x="526" y="297"/>
                    <a:pt x="1" y="111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7774985" y="2456370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2" y="1462"/>
                  </a:moveTo>
                  <a:cubicBezTo>
                    <a:pt x="46" y="1507"/>
                    <a:pt x="1" y="1462"/>
                    <a:pt x="23" y="1439"/>
                  </a:cubicBezTo>
                  <a:cubicBezTo>
                    <a:pt x="160" y="1097"/>
                    <a:pt x="503" y="549"/>
                    <a:pt x="1165" y="298"/>
                  </a:cubicBezTo>
                  <a:cubicBezTo>
                    <a:pt x="1918" y="1"/>
                    <a:pt x="2603" y="252"/>
                    <a:pt x="2694" y="298"/>
                  </a:cubicBezTo>
                  <a:cubicBezTo>
                    <a:pt x="3242" y="526"/>
                    <a:pt x="3835" y="1051"/>
                    <a:pt x="3858" y="1599"/>
                  </a:cubicBezTo>
                  <a:cubicBezTo>
                    <a:pt x="3881" y="1781"/>
                    <a:pt x="3858" y="2238"/>
                    <a:pt x="3744" y="2261"/>
                  </a:cubicBezTo>
                  <a:cubicBezTo>
                    <a:pt x="3744" y="2261"/>
                    <a:pt x="3744" y="2261"/>
                    <a:pt x="3721" y="2261"/>
                  </a:cubicBezTo>
                  <a:cubicBezTo>
                    <a:pt x="3721" y="2261"/>
                    <a:pt x="3698" y="2238"/>
                    <a:pt x="3698" y="2238"/>
                  </a:cubicBezTo>
                  <a:cubicBezTo>
                    <a:pt x="3447" y="1416"/>
                    <a:pt x="2740" y="823"/>
                    <a:pt x="1895" y="731"/>
                  </a:cubicBezTo>
                  <a:cubicBezTo>
                    <a:pt x="1210" y="663"/>
                    <a:pt x="526" y="937"/>
                    <a:pt x="92" y="146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7794960" y="2266291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69" y="1416"/>
                  </a:moveTo>
                  <a:cubicBezTo>
                    <a:pt x="0" y="1576"/>
                    <a:pt x="114" y="1804"/>
                    <a:pt x="228" y="1736"/>
                  </a:cubicBezTo>
                  <a:cubicBezTo>
                    <a:pt x="593" y="1507"/>
                    <a:pt x="1141" y="1302"/>
                    <a:pt x="1803" y="1348"/>
                  </a:cubicBezTo>
                  <a:cubicBezTo>
                    <a:pt x="2556" y="1393"/>
                    <a:pt x="3173" y="1736"/>
                    <a:pt x="3584" y="2055"/>
                  </a:cubicBezTo>
                  <a:cubicBezTo>
                    <a:pt x="3698" y="2147"/>
                    <a:pt x="3789" y="1941"/>
                    <a:pt x="3721" y="1781"/>
                  </a:cubicBezTo>
                  <a:cubicBezTo>
                    <a:pt x="3287" y="709"/>
                    <a:pt x="2534" y="24"/>
                    <a:pt x="1780" y="1"/>
                  </a:cubicBezTo>
                  <a:cubicBezTo>
                    <a:pt x="1073" y="1"/>
                    <a:pt x="434" y="526"/>
                    <a:pt x="69" y="141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7772364" y="2440472"/>
              <a:ext cx="46530" cy="42570"/>
            </a:xfrm>
            <a:custGeom>
              <a:avLst/>
              <a:gdLst/>
              <a:ahLst/>
              <a:cxnLst/>
              <a:rect l="l" t="t" r="r" b="b"/>
              <a:pathLst>
                <a:path w="799" h="731" extrusionOk="0">
                  <a:moveTo>
                    <a:pt x="799" y="114"/>
                  </a:moveTo>
                  <a:cubicBezTo>
                    <a:pt x="434" y="160"/>
                    <a:pt x="160" y="388"/>
                    <a:pt x="46" y="730"/>
                  </a:cubicBezTo>
                  <a:cubicBezTo>
                    <a:pt x="0" y="342"/>
                    <a:pt x="434" y="0"/>
                    <a:pt x="799" y="11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7413462" y="2409899"/>
              <a:ext cx="199397" cy="116994"/>
            </a:xfrm>
            <a:custGeom>
              <a:avLst/>
              <a:gdLst/>
              <a:ahLst/>
              <a:cxnLst/>
              <a:rect l="l" t="t" r="r" b="b"/>
              <a:pathLst>
                <a:path w="3424" h="2009" extrusionOk="0">
                  <a:moveTo>
                    <a:pt x="3333" y="1963"/>
                  </a:moveTo>
                  <a:cubicBezTo>
                    <a:pt x="3333" y="2009"/>
                    <a:pt x="3401" y="1986"/>
                    <a:pt x="3401" y="1940"/>
                  </a:cubicBezTo>
                  <a:cubicBezTo>
                    <a:pt x="3424" y="1598"/>
                    <a:pt x="3378" y="1004"/>
                    <a:pt x="2967" y="548"/>
                  </a:cubicBezTo>
                  <a:cubicBezTo>
                    <a:pt x="2488" y="23"/>
                    <a:pt x="1826" y="0"/>
                    <a:pt x="1735" y="0"/>
                  </a:cubicBezTo>
                  <a:cubicBezTo>
                    <a:pt x="1575" y="0"/>
                    <a:pt x="1050" y="0"/>
                    <a:pt x="616" y="365"/>
                  </a:cubicBezTo>
                  <a:cubicBezTo>
                    <a:pt x="206" y="730"/>
                    <a:pt x="0" y="1301"/>
                    <a:pt x="69" y="1347"/>
                  </a:cubicBezTo>
                  <a:cubicBezTo>
                    <a:pt x="69" y="1347"/>
                    <a:pt x="91" y="1347"/>
                    <a:pt x="114" y="1324"/>
                  </a:cubicBezTo>
                  <a:cubicBezTo>
                    <a:pt x="662" y="708"/>
                    <a:pt x="1484" y="434"/>
                    <a:pt x="2191" y="662"/>
                  </a:cubicBezTo>
                  <a:cubicBezTo>
                    <a:pt x="2762" y="867"/>
                    <a:pt x="3196" y="1347"/>
                    <a:pt x="3333" y="196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7600862" y="2424516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0"/>
                  </a:moveTo>
                  <a:cubicBezTo>
                    <a:pt x="297" y="0"/>
                    <a:pt x="548" y="365"/>
                    <a:pt x="411" y="662"/>
                  </a:cubicBezTo>
                  <a:cubicBezTo>
                    <a:pt x="411" y="365"/>
                    <a:pt x="252" y="114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7502503" y="2719592"/>
              <a:ext cx="321748" cy="218032"/>
            </a:xfrm>
            <a:custGeom>
              <a:avLst/>
              <a:gdLst/>
              <a:ahLst/>
              <a:cxnLst/>
              <a:rect l="l" t="t" r="r" b="b"/>
              <a:pathLst>
                <a:path w="5525" h="3744" extrusionOk="0">
                  <a:moveTo>
                    <a:pt x="2603" y="845"/>
                  </a:moveTo>
                  <a:cubicBezTo>
                    <a:pt x="1849" y="685"/>
                    <a:pt x="1712" y="0"/>
                    <a:pt x="1142" y="69"/>
                  </a:cubicBezTo>
                  <a:cubicBezTo>
                    <a:pt x="685" y="114"/>
                    <a:pt x="320" y="639"/>
                    <a:pt x="229" y="1073"/>
                  </a:cubicBezTo>
                  <a:cubicBezTo>
                    <a:pt x="0" y="1986"/>
                    <a:pt x="799" y="2876"/>
                    <a:pt x="1484" y="3264"/>
                  </a:cubicBezTo>
                  <a:cubicBezTo>
                    <a:pt x="2283" y="3744"/>
                    <a:pt x="3128" y="3630"/>
                    <a:pt x="3424" y="3561"/>
                  </a:cubicBezTo>
                  <a:cubicBezTo>
                    <a:pt x="3630" y="3515"/>
                    <a:pt x="4292" y="3379"/>
                    <a:pt x="4839" y="2785"/>
                  </a:cubicBezTo>
                  <a:cubicBezTo>
                    <a:pt x="5068" y="2534"/>
                    <a:pt x="5524" y="2032"/>
                    <a:pt x="5410" y="1461"/>
                  </a:cubicBezTo>
                  <a:cubicBezTo>
                    <a:pt x="5319" y="1028"/>
                    <a:pt x="4976" y="639"/>
                    <a:pt x="4566" y="503"/>
                  </a:cubicBezTo>
                  <a:cubicBezTo>
                    <a:pt x="3812" y="274"/>
                    <a:pt x="3447" y="1005"/>
                    <a:pt x="2603" y="84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7539716" y="2954862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5" y="0"/>
                  </a:moveTo>
                  <a:lnTo>
                    <a:pt x="1" y="320"/>
                  </a:ln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7499825" y="2730191"/>
              <a:ext cx="321748" cy="218090"/>
            </a:xfrm>
            <a:custGeom>
              <a:avLst/>
              <a:gdLst/>
              <a:ahLst/>
              <a:cxnLst/>
              <a:rect l="l" t="t" r="r" b="b"/>
              <a:pathLst>
                <a:path w="5525" h="3745" extrusionOk="0">
                  <a:moveTo>
                    <a:pt x="2603" y="846"/>
                  </a:moveTo>
                  <a:cubicBezTo>
                    <a:pt x="1850" y="709"/>
                    <a:pt x="1713" y="1"/>
                    <a:pt x="1142" y="69"/>
                  </a:cubicBezTo>
                  <a:cubicBezTo>
                    <a:pt x="686" y="115"/>
                    <a:pt x="320" y="640"/>
                    <a:pt x="229" y="1074"/>
                  </a:cubicBezTo>
                  <a:cubicBezTo>
                    <a:pt x="1" y="1987"/>
                    <a:pt x="800" y="2877"/>
                    <a:pt x="1484" y="3265"/>
                  </a:cubicBezTo>
                  <a:cubicBezTo>
                    <a:pt x="2283" y="3744"/>
                    <a:pt x="3128" y="3630"/>
                    <a:pt x="3425" y="3562"/>
                  </a:cubicBezTo>
                  <a:cubicBezTo>
                    <a:pt x="3630" y="3539"/>
                    <a:pt x="4292" y="3379"/>
                    <a:pt x="4840" y="2786"/>
                  </a:cubicBezTo>
                  <a:cubicBezTo>
                    <a:pt x="5068" y="2535"/>
                    <a:pt x="5525" y="2055"/>
                    <a:pt x="5410" y="1462"/>
                  </a:cubicBezTo>
                  <a:cubicBezTo>
                    <a:pt x="5319" y="1028"/>
                    <a:pt x="4977" y="640"/>
                    <a:pt x="4566" y="526"/>
                  </a:cubicBezTo>
                  <a:cubicBezTo>
                    <a:pt x="3813" y="275"/>
                    <a:pt x="3447" y="1005"/>
                    <a:pt x="2603" y="8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7537037" y="2965519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6" y="0"/>
                  </a:moveTo>
                  <a:cubicBezTo>
                    <a:pt x="2557" y="91"/>
                    <a:pt x="1279" y="205"/>
                    <a:pt x="1" y="320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7502503" y="2724892"/>
              <a:ext cx="321748" cy="219371"/>
            </a:xfrm>
            <a:custGeom>
              <a:avLst/>
              <a:gdLst/>
              <a:ahLst/>
              <a:cxnLst/>
              <a:rect l="l" t="t" r="r" b="b"/>
              <a:pathLst>
                <a:path w="5525" h="3767" extrusionOk="0">
                  <a:moveTo>
                    <a:pt x="2625" y="868"/>
                  </a:moveTo>
                  <a:cubicBezTo>
                    <a:pt x="1849" y="708"/>
                    <a:pt x="1712" y="1"/>
                    <a:pt x="1165" y="69"/>
                  </a:cubicBezTo>
                  <a:cubicBezTo>
                    <a:pt x="685" y="138"/>
                    <a:pt x="343" y="663"/>
                    <a:pt x="229" y="1096"/>
                  </a:cubicBezTo>
                  <a:cubicBezTo>
                    <a:pt x="0" y="1986"/>
                    <a:pt x="822" y="2899"/>
                    <a:pt x="1484" y="3288"/>
                  </a:cubicBezTo>
                  <a:cubicBezTo>
                    <a:pt x="2306" y="3767"/>
                    <a:pt x="3150" y="3653"/>
                    <a:pt x="3424" y="3584"/>
                  </a:cubicBezTo>
                  <a:cubicBezTo>
                    <a:pt x="3630" y="3539"/>
                    <a:pt x="4292" y="3402"/>
                    <a:pt x="4839" y="2808"/>
                  </a:cubicBezTo>
                  <a:cubicBezTo>
                    <a:pt x="5091" y="2534"/>
                    <a:pt x="5524" y="2055"/>
                    <a:pt x="5410" y="1461"/>
                  </a:cubicBezTo>
                  <a:cubicBezTo>
                    <a:pt x="5319" y="1051"/>
                    <a:pt x="4976" y="663"/>
                    <a:pt x="4566" y="526"/>
                  </a:cubicBezTo>
                  <a:cubicBezTo>
                    <a:pt x="3835" y="297"/>
                    <a:pt x="3447" y="1028"/>
                    <a:pt x="2625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7534416" y="2848525"/>
              <a:ext cx="216692" cy="119673"/>
            </a:xfrm>
            <a:custGeom>
              <a:avLst/>
              <a:gdLst/>
              <a:ahLst/>
              <a:cxnLst/>
              <a:rect l="l" t="t" r="r" b="b"/>
              <a:pathLst>
                <a:path w="3721" h="2055" extrusionOk="0">
                  <a:moveTo>
                    <a:pt x="0" y="868"/>
                  </a:moveTo>
                  <a:cubicBezTo>
                    <a:pt x="114" y="708"/>
                    <a:pt x="365" y="457"/>
                    <a:pt x="754" y="274"/>
                  </a:cubicBezTo>
                  <a:cubicBezTo>
                    <a:pt x="868" y="229"/>
                    <a:pt x="1370" y="0"/>
                    <a:pt x="1940" y="69"/>
                  </a:cubicBezTo>
                  <a:cubicBezTo>
                    <a:pt x="3059" y="183"/>
                    <a:pt x="3675" y="1233"/>
                    <a:pt x="3721" y="1324"/>
                  </a:cubicBezTo>
                  <a:cubicBezTo>
                    <a:pt x="3561" y="1438"/>
                    <a:pt x="2602" y="2055"/>
                    <a:pt x="1415" y="1758"/>
                  </a:cubicBezTo>
                  <a:cubicBezTo>
                    <a:pt x="639" y="1553"/>
                    <a:pt x="183" y="1073"/>
                    <a:pt x="0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7530398" y="2820630"/>
              <a:ext cx="220711" cy="105056"/>
            </a:xfrm>
            <a:custGeom>
              <a:avLst/>
              <a:gdLst/>
              <a:ahLst/>
              <a:cxnLst/>
              <a:rect l="l" t="t" r="r" b="b"/>
              <a:pathLst>
                <a:path w="3790" h="1804" extrusionOk="0">
                  <a:moveTo>
                    <a:pt x="3790" y="1803"/>
                  </a:moveTo>
                  <a:cubicBezTo>
                    <a:pt x="3721" y="1689"/>
                    <a:pt x="3242" y="867"/>
                    <a:pt x="2192" y="662"/>
                  </a:cubicBezTo>
                  <a:cubicBezTo>
                    <a:pt x="1188" y="457"/>
                    <a:pt x="434" y="982"/>
                    <a:pt x="320" y="1073"/>
                  </a:cubicBezTo>
                  <a:cubicBezTo>
                    <a:pt x="206" y="936"/>
                    <a:pt x="115" y="799"/>
                    <a:pt x="1" y="685"/>
                  </a:cubicBezTo>
                  <a:cubicBezTo>
                    <a:pt x="1439" y="0"/>
                    <a:pt x="2831" y="137"/>
                    <a:pt x="3447" y="890"/>
                  </a:cubicBezTo>
                  <a:cubicBezTo>
                    <a:pt x="3584" y="1050"/>
                    <a:pt x="3744" y="1347"/>
                    <a:pt x="3790" y="180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7660670" y="2869780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1" y="92"/>
                    <a:pt x="1" y="275"/>
                    <a:pt x="115" y="343"/>
                  </a:cubicBezTo>
                  <a:cubicBezTo>
                    <a:pt x="206" y="389"/>
                    <a:pt x="343" y="366"/>
                    <a:pt x="366" y="297"/>
                  </a:cubicBezTo>
                  <a:cubicBezTo>
                    <a:pt x="389" y="206"/>
                    <a:pt x="115" y="1"/>
                    <a:pt x="46" y="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7530398" y="2833908"/>
              <a:ext cx="232707" cy="146286"/>
            </a:xfrm>
            <a:custGeom>
              <a:avLst/>
              <a:gdLst/>
              <a:ahLst/>
              <a:cxnLst/>
              <a:rect l="l" t="t" r="r" b="b"/>
              <a:pathLst>
                <a:path w="3996" h="2512" extrusionOk="0">
                  <a:moveTo>
                    <a:pt x="3995" y="2169"/>
                  </a:moveTo>
                  <a:lnTo>
                    <a:pt x="183" y="2511"/>
                  </a:lnTo>
                  <a:lnTo>
                    <a:pt x="1" y="320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7578267" y="2722271"/>
              <a:ext cx="218032" cy="91720"/>
            </a:xfrm>
            <a:custGeom>
              <a:avLst/>
              <a:gdLst/>
              <a:ahLst/>
              <a:cxnLst/>
              <a:rect l="l" t="t" r="r" b="b"/>
              <a:pathLst>
                <a:path w="3744" h="1575" extrusionOk="0">
                  <a:moveTo>
                    <a:pt x="183" y="0"/>
                  </a:moveTo>
                  <a:cubicBezTo>
                    <a:pt x="137" y="114"/>
                    <a:pt x="1" y="388"/>
                    <a:pt x="115" y="708"/>
                  </a:cubicBezTo>
                  <a:cubicBezTo>
                    <a:pt x="229" y="1004"/>
                    <a:pt x="503" y="1141"/>
                    <a:pt x="708" y="1255"/>
                  </a:cubicBezTo>
                  <a:cubicBezTo>
                    <a:pt x="1416" y="1575"/>
                    <a:pt x="2123" y="1415"/>
                    <a:pt x="2397" y="1347"/>
                  </a:cubicBezTo>
                  <a:cubicBezTo>
                    <a:pt x="3036" y="1210"/>
                    <a:pt x="3493" y="867"/>
                    <a:pt x="3744" y="662"/>
                  </a:cubicBezTo>
                  <a:cubicBezTo>
                    <a:pt x="3538" y="571"/>
                    <a:pt x="3219" y="457"/>
                    <a:pt x="2831" y="434"/>
                  </a:cubicBezTo>
                  <a:cubicBezTo>
                    <a:pt x="2100" y="388"/>
                    <a:pt x="1781" y="685"/>
                    <a:pt x="1210" y="593"/>
                  </a:cubicBezTo>
                  <a:cubicBezTo>
                    <a:pt x="936" y="548"/>
                    <a:pt x="571" y="411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8038207" y="2627872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1" y="1005"/>
                  </a:cubicBezTo>
                  <a:cubicBezTo>
                    <a:pt x="457" y="1165"/>
                    <a:pt x="959" y="1028"/>
                    <a:pt x="1027" y="685"/>
                  </a:cubicBezTo>
                  <a:cubicBezTo>
                    <a:pt x="1119" y="366"/>
                    <a:pt x="685" y="0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8117931" y="2710275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46"/>
                    <a:pt x="1" y="389"/>
                    <a:pt x="115" y="457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0" y="1"/>
                    <a:pt x="206" y="2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366932" y="2580003"/>
              <a:ext cx="63826" cy="67844"/>
            </a:xfrm>
            <a:custGeom>
              <a:avLst/>
              <a:gdLst/>
              <a:ahLst/>
              <a:cxnLst/>
              <a:rect l="l" t="t" r="r" b="b"/>
              <a:pathLst>
                <a:path w="1096" h="1165" extrusionOk="0">
                  <a:moveTo>
                    <a:pt x="434" y="69"/>
                  </a:moveTo>
                  <a:cubicBezTo>
                    <a:pt x="137" y="138"/>
                    <a:pt x="0" y="822"/>
                    <a:pt x="229" y="1005"/>
                  </a:cubicBezTo>
                  <a:cubicBezTo>
                    <a:pt x="434" y="1165"/>
                    <a:pt x="936" y="1005"/>
                    <a:pt x="1027" y="685"/>
                  </a:cubicBezTo>
                  <a:cubicBezTo>
                    <a:pt x="1096" y="343"/>
                    <a:pt x="662" y="1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7557011" y="2492301"/>
              <a:ext cx="106395" cy="202075"/>
            </a:xfrm>
            <a:custGeom>
              <a:avLst/>
              <a:gdLst/>
              <a:ahLst/>
              <a:cxnLst/>
              <a:rect l="l" t="t" r="r" b="b"/>
              <a:pathLst>
                <a:path w="1827" h="3470" extrusionOk="0">
                  <a:moveTo>
                    <a:pt x="1575" y="0"/>
                  </a:moveTo>
                  <a:cubicBezTo>
                    <a:pt x="1826" y="868"/>
                    <a:pt x="1758" y="1826"/>
                    <a:pt x="1393" y="2671"/>
                  </a:cubicBezTo>
                  <a:cubicBezTo>
                    <a:pt x="1370" y="2716"/>
                    <a:pt x="1301" y="2739"/>
                    <a:pt x="1256" y="2716"/>
                  </a:cubicBezTo>
                  <a:cubicBezTo>
                    <a:pt x="1027" y="2443"/>
                    <a:pt x="662" y="2328"/>
                    <a:pt x="388" y="2648"/>
                  </a:cubicBezTo>
                  <a:cubicBezTo>
                    <a:pt x="137" y="2922"/>
                    <a:pt x="343" y="3356"/>
                    <a:pt x="685" y="3470"/>
                  </a:cubicBezTo>
                  <a:cubicBezTo>
                    <a:pt x="251" y="3424"/>
                    <a:pt x="0" y="2899"/>
                    <a:pt x="274" y="2557"/>
                  </a:cubicBezTo>
                  <a:cubicBezTo>
                    <a:pt x="525" y="2146"/>
                    <a:pt x="1142" y="2191"/>
                    <a:pt x="1370" y="2580"/>
                  </a:cubicBezTo>
                  <a:cubicBezTo>
                    <a:pt x="1370" y="2580"/>
                    <a:pt x="1187" y="2580"/>
                    <a:pt x="1187" y="2580"/>
                  </a:cubicBezTo>
                  <a:cubicBezTo>
                    <a:pt x="1530" y="1781"/>
                    <a:pt x="1667" y="868"/>
                    <a:pt x="157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7570289" y="2649128"/>
              <a:ext cx="50548" cy="51887"/>
            </a:xfrm>
            <a:custGeom>
              <a:avLst/>
              <a:gdLst/>
              <a:ahLst/>
              <a:cxnLst/>
              <a:rect l="l" t="t" r="r" b="b"/>
              <a:pathLst>
                <a:path w="868" h="891" extrusionOk="0">
                  <a:moveTo>
                    <a:pt x="868" y="708"/>
                  </a:moveTo>
                  <a:cubicBezTo>
                    <a:pt x="571" y="891"/>
                    <a:pt x="229" y="800"/>
                    <a:pt x="92" y="571"/>
                  </a:cubicBezTo>
                  <a:cubicBezTo>
                    <a:pt x="1" y="411"/>
                    <a:pt x="1" y="183"/>
                    <a:pt x="138" y="1"/>
                  </a:cubicBezTo>
                  <a:cubicBezTo>
                    <a:pt x="160" y="69"/>
                    <a:pt x="206" y="297"/>
                    <a:pt x="411" y="480"/>
                  </a:cubicBezTo>
                  <a:cubicBezTo>
                    <a:pt x="594" y="640"/>
                    <a:pt x="777" y="685"/>
                    <a:pt x="868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8193695" y="2537492"/>
              <a:ext cx="198115" cy="265901"/>
            </a:xfrm>
            <a:custGeom>
              <a:avLst/>
              <a:gdLst/>
              <a:ahLst/>
              <a:cxnLst/>
              <a:rect l="l" t="t" r="r" b="b"/>
              <a:pathLst>
                <a:path w="3402" h="4566" extrusionOk="0">
                  <a:moveTo>
                    <a:pt x="69" y="1461"/>
                  </a:moveTo>
                  <a:cubicBezTo>
                    <a:pt x="389" y="525"/>
                    <a:pt x="1233" y="0"/>
                    <a:pt x="1964" y="137"/>
                  </a:cubicBezTo>
                  <a:cubicBezTo>
                    <a:pt x="2831" y="297"/>
                    <a:pt x="3128" y="1347"/>
                    <a:pt x="3151" y="1461"/>
                  </a:cubicBezTo>
                  <a:cubicBezTo>
                    <a:pt x="3402" y="2306"/>
                    <a:pt x="3014" y="3219"/>
                    <a:pt x="2352" y="3744"/>
                  </a:cubicBezTo>
                  <a:cubicBezTo>
                    <a:pt x="1324" y="4565"/>
                    <a:pt x="69" y="4109"/>
                    <a:pt x="1" y="4086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7745751" y="3935830"/>
              <a:ext cx="291175" cy="927858"/>
            </a:xfrm>
            <a:custGeom>
              <a:avLst/>
              <a:gdLst/>
              <a:ahLst/>
              <a:cxnLst/>
              <a:rect l="l" t="t" r="r" b="b"/>
              <a:pathLst>
                <a:path w="5000" h="15933" extrusionOk="0">
                  <a:moveTo>
                    <a:pt x="4817" y="15271"/>
                  </a:moveTo>
                  <a:cubicBezTo>
                    <a:pt x="4862" y="15065"/>
                    <a:pt x="4634" y="14791"/>
                    <a:pt x="4155" y="14472"/>
                  </a:cubicBezTo>
                  <a:lnTo>
                    <a:pt x="4155" y="14472"/>
                  </a:lnTo>
                  <a:cubicBezTo>
                    <a:pt x="4429" y="9656"/>
                    <a:pt x="4725" y="4839"/>
                    <a:pt x="4999" y="0"/>
                  </a:cubicBez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9770"/>
                    <a:pt x="183" y="12874"/>
                    <a:pt x="389" y="15818"/>
                  </a:cubicBezTo>
                  <a:cubicBezTo>
                    <a:pt x="3242" y="15933"/>
                    <a:pt x="4703" y="15750"/>
                    <a:pt x="4817" y="152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8221589" y="2594620"/>
              <a:ext cx="128991" cy="131669"/>
            </a:xfrm>
            <a:custGeom>
              <a:avLst/>
              <a:gdLst/>
              <a:ahLst/>
              <a:cxnLst/>
              <a:rect l="l" t="t" r="r" b="b"/>
              <a:pathLst>
                <a:path w="2215" h="2261" extrusionOk="0">
                  <a:moveTo>
                    <a:pt x="2101" y="891"/>
                  </a:moveTo>
                  <a:cubicBezTo>
                    <a:pt x="2055" y="526"/>
                    <a:pt x="1736" y="229"/>
                    <a:pt x="1393" y="138"/>
                  </a:cubicBezTo>
                  <a:cubicBezTo>
                    <a:pt x="868" y="1"/>
                    <a:pt x="206" y="389"/>
                    <a:pt x="1" y="1074"/>
                  </a:cubicBezTo>
                  <a:cubicBezTo>
                    <a:pt x="298" y="937"/>
                    <a:pt x="663" y="1028"/>
                    <a:pt x="868" y="1279"/>
                  </a:cubicBezTo>
                  <a:cubicBezTo>
                    <a:pt x="1097" y="1553"/>
                    <a:pt x="1097" y="1987"/>
                    <a:pt x="845" y="2260"/>
                  </a:cubicBezTo>
                  <a:cubicBezTo>
                    <a:pt x="1713" y="2101"/>
                    <a:pt x="2215" y="1439"/>
                    <a:pt x="2101" y="89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216290" y="2578664"/>
              <a:ext cx="138308" cy="150305"/>
            </a:xfrm>
            <a:custGeom>
              <a:avLst/>
              <a:gdLst/>
              <a:ahLst/>
              <a:cxnLst/>
              <a:rect l="l" t="t" r="r" b="b"/>
              <a:pathLst>
                <a:path w="2375" h="2581" extrusionOk="0">
                  <a:moveTo>
                    <a:pt x="2374" y="1439"/>
                  </a:moveTo>
                  <a:cubicBezTo>
                    <a:pt x="2055" y="183"/>
                    <a:pt x="503" y="229"/>
                    <a:pt x="160" y="1416"/>
                  </a:cubicBezTo>
                  <a:lnTo>
                    <a:pt x="46" y="1348"/>
                  </a:lnTo>
                  <a:cubicBezTo>
                    <a:pt x="845" y="982"/>
                    <a:pt x="1553" y="1964"/>
                    <a:pt x="936" y="2580"/>
                  </a:cubicBezTo>
                  <a:cubicBezTo>
                    <a:pt x="1393" y="1987"/>
                    <a:pt x="800" y="1165"/>
                    <a:pt x="115" y="1462"/>
                  </a:cubicBezTo>
                  <a:cubicBezTo>
                    <a:pt x="69" y="1507"/>
                    <a:pt x="1" y="1439"/>
                    <a:pt x="1" y="1393"/>
                  </a:cubicBezTo>
                  <a:cubicBezTo>
                    <a:pt x="343" y="69"/>
                    <a:pt x="2169" y="1"/>
                    <a:pt x="2374" y="143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7180813" y="1697393"/>
              <a:ext cx="1293399" cy="949114"/>
            </a:xfrm>
            <a:custGeom>
              <a:avLst/>
              <a:gdLst/>
              <a:ahLst/>
              <a:cxnLst/>
              <a:rect l="l" t="t" r="r" b="b"/>
              <a:pathLst>
                <a:path w="22210" h="16298" extrusionOk="0">
                  <a:moveTo>
                    <a:pt x="16618" y="5365"/>
                  </a:moveTo>
                  <a:cubicBezTo>
                    <a:pt x="16503" y="5091"/>
                    <a:pt x="14997" y="1165"/>
                    <a:pt x="11505" y="549"/>
                  </a:cubicBezTo>
                  <a:cubicBezTo>
                    <a:pt x="8332" y="1"/>
                    <a:pt x="5593" y="2580"/>
                    <a:pt x="5433" y="2717"/>
                  </a:cubicBezTo>
                  <a:cubicBezTo>
                    <a:pt x="4155" y="3972"/>
                    <a:pt x="4086" y="5022"/>
                    <a:pt x="2329" y="6118"/>
                  </a:cubicBezTo>
                  <a:cubicBezTo>
                    <a:pt x="1119" y="6871"/>
                    <a:pt x="1" y="7099"/>
                    <a:pt x="46" y="7419"/>
                  </a:cubicBezTo>
                  <a:cubicBezTo>
                    <a:pt x="92" y="7739"/>
                    <a:pt x="1119" y="7875"/>
                    <a:pt x="2329" y="7944"/>
                  </a:cubicBezTo>
                  <a:cubicBezTo>
                    <a:pt x="1872" y="8378"/>
                    <a:pt x="1690" y="8743"/>
                    <a:pt x="1758" y="9040"/>
                  </a:cubicBezTo>
                  <a:cubicBezTo>
                    <a:pt x="2078" y="10090"/>
                    <a:pt x="6255" y="9975"/>
                    <a:pt x="14312" y="8697"/>
                  </a:cubicBezTo>
                  <a:cubicBezTo>
                    <a:pt x="14289" y="9679"/>
                    <a:pt x="14404" y="11733"/>
                    <a:pt x="15682" y="13787"/>
                  </a:cubicBezTo>
                  <a:cubicBezTo>
                    <a:pt x="16252" y="14655"/>
                    <a:pt x="16869" y="15316"/>
                    <a:pt x="17394" y="15773"/>
                  </a:cubicBezTo>
                  <a:cubicBezTo>
                    <a:pt x="17690" y="15202"/>
                    <a:pt x="18238" y="14792"/>
                    <a:pt x="18832" y="14769"/>
                  </a:cubicBezTo>
                  <a:cubicBezTo>
                    <a:pt x="19631" y="14723"/>
                    <a:pt x="20429" y="15339"/>
                    <a:pt x="20612" y="16298"/>
                  </a:cubicBezTo>
                  <a:cubicBezTo>
                    <a:pt x="22210" y="12600"/>
                    <a:pt x="21776" y="8811"/>
                    <a:pt x="19585" y="6803"/>
                  </a:cubicBezTo>
                  <a:cubicBezTo>
                    <a:pt x="19106" y="6346"/>
                    <a:pt x="18170" y="5661"/>
                    <a:pt x="16618" y="536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7539716" y="1863538"/>
              <a:ext cx="319070" cy="253963"/>
            </a:xfrm>
            <a:custGeom>
              <a:avLst/>
              <a:gdLst/>
              <a:ahLst/>
              <a:cxnLst/>
              <a:rect l="l" t="t" r="r" b="b"/>
              <a:pathLst>
                <a:path w="5479" h="4361" extrusionOk="0">
                  <a:moveTo>
                    <a:pt x="2511" y="708"/>
                  </a:moveTo>
                  <a:cubicBezTo>
                    <a:pt x="503" y="1895"/>
                    <a:pt x="1" y="2375"/>
                    <a:pt x="69" y="2535"/>
                  </a:cubicBezTo>
                  <a:cubicBezTo>
                    <a:pt x="183" y="2831"/>
                    <a:pt x="2009" y="2238"/>
                    <a:pt x="2123" y="2535"/>
                  </a:cubicBezTo>
                  <a:cubicBezTo>
                    <a:pt x="2237" y="2808"/>
                    <a:pt x="777" y="3425"/>
                    <a:pt x="891" y="3790"/>
                  </a:cubicBezTo>
                  <a:cubicBezTo>
                    <a:pt x="1051" y="4361"/>
                    <a:pt x="5113" y="3858"/>
                    <a:pt x="5113" y="3448"/>
                  </a:cubicBezTo>
                  <a:cubicBezTo>
                    <a:pt x="5113" y="3265"/>
                    <a:pt x="4018" y="3219"/>
                    <a:pt x="3972" y="2831"/>
                  </a:cubicBezTo>
                  <a:cubicBezTo>
                    <a:pt x="3904" y="2352"/>
                    <a:pt x="5479" y="1850"/>
                    <a:pt x="5410" y="1621"/>
                  </a:cubicBezTo>
                  <a:cubicBezTo>
                    <a:pt x="5342" y="1348"/>
                    <a:pt x="3242" y="1873"/>
                    <a:pt x="3128" y="1553"/>
                  </a:cubicBezTo>
                  <a:cubicBezTo>
                    <a:pt x="3014" y="1211"/>
                    <a:pt x="5045" y="298"/>
                    <a:pt x="4954" y="92"/>
                  </a:cubicBezTo>
                  <a:cubicBezTo>
                    <a:pt x="4908" y="1"/>
                    <a:pt x="4269" y="138"/>
                    <a:pt x="2511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8115252" y="2190527"/>
              <a:ext cx="180878" cy="260602"/>
            </a:xfrm>
            <a:custGeom>
              <a:avLst/>
              <a:gdLst/>
              <a:ahLst/>
              <a:cxnLst/>
              <a:rect l="l" t="t" r="r" b="b"/>
              <a:pathLst>
                <a:path w="3106" h="4475" extrusionOk="0">
                  <a:moveTo>
                    <a:pt x="47" y="1713"/>
                  </a:moveTo>
                  <a:cubicBezTo>
                    <a:pt x="115" y="3037"/>
                    <a:pt x="823" y="4246"/>
                    <a:pt x="1119" y="4178"/>
                  </a:cubicBezTo>
                  <a:cubicBezTo>
                    <a:pt x="1416" y="4109"/>
                    <a:pt x="1188" y="2717"/>
                    <a:pt x="1485" y="2649"/>
                  </a:cubicBezTo>
                  <a:cubicBezTo>
                    <a:pt x="1827" y="2580"/>
                    <a:pt x="2306" y="4475"/>
                    <a:pt x="2649" y="4406"/>
                  </a:cubicBezTo>
                  <a:cubicBezTo>
                    <a:pt x="3105" y="4338"/>
                    <a:pt x="3037" y="800"/>
                    <a:pt x="2649" y="754"/>
                  </a:cubicBezTo>
                  <a:cubicBezTo>
                    <a:pt x="2398" y="708"/>
                    <a:pt x="2261" y="1873"/>
                    <a:pt x="1804" y="1895"/>
                  </a:cubicBezTo>
                  <a:cubicBezTo>
                    <a:pt x="1211" y="1918"/>
                    <a:pt x="845" y="1"/>
                    <a:pt x="412" y="69"/>
                  </a:cubicBezTo>
                  <a:cubicBezTo>
                    <a:pt x="138" y="92"/>
                    <a:pt x="1" y="982"/>
                    <a:pt x="47" y="171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8381095" y="264644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8410387" y="2562707"/>
              <a:ext cx="1339" cy="273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1"/>
                  </a:moveTo>
                  <a:cubicBezTo>
                    <a:pt x="0" y="24"/>
                    <a:pt x="0" y="47"/>
                    <a:pt x="0" y="47"/>
                  </a:cubicBezTo>
                  <a:cubicBezTo>
                    <a:pt x="0" y="47"/>
                    <a:pt x="0" y="24"/>
                    <a:pt x="2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7183492" y="1697393"/>
              <a:ext cx="1280122" cy="852095"/>
            </a:xfrm>
            <a:custGeom>
              <a:avLst/>
              <a:gdLst/>
              <a:ahLst/>
              <a:cxnLst/>
              <a:rect l="l" t="t" r="r" b="b"/>
              <a:pathLst>
                <a:path w="21982" h="14632" extrusionOk="0">
                  <a:moveTo>
                    <a:pt x="2876" y="6301"/>
                  </a:moveTo>
                  <a:cubicBezTo>
                    <a:pt x="5068" y="4908"/>
                    <a:pt x="5090" y="3402"/>
                    <a:pt x="7053" y="2169"/>
                  </a:cubicBezTo>
                  <a:cubicBezTo>
                    <a:pt x="7419" y="1941"/>
                    <a:pt x="9359" y="754"/>
                    <a:pt x="11687" y="1188"/>
                  </a:cubicBezTo>
                  <a:cubicBezTo>
                    <a:pt x="14882" y="1781"/>
                    <a:pt x="16389" y="4954"/>
                    <a:pt x="16572" y="5365"/>
                  </a:cubicBezTo>
                  <a:cubicBezTo>
                    <a:pt x="17256" y="5661"/>
                    <a:pt x="19242" y="6574"/>
                    <a:pt x="20452" y="8766"/>
                  </a:cubicBezTo>
                  <a:cubicBezTo>
                    <a:pt x="21684" y="10934"/>
                    <a:pt x="21502" y="13148"/>
                    <a:pt x="21137" y="14632"/>
                  </a:cubicBezTo>
                  <a:cubicBezTo>
                    <a:pt x="21981" y="11505"/>
                    <a:pt x="21388" y="8492"/>
                    <a:pt x="19539" y="6803"/>
                  </a:cubicBezTo>
                  <a:cubicBezTo>
                    <a:pt x="19060" y="6346"/>
                    <a:pt x="18124" y="5661"/>
                    <a:pt x="16572" y="5365"/>
                  </a:cubicBezTo>
                  <a:cubicBezTo>
                    <a:pt x="16457" y="5091"/>
                    <a:pt x="14951" y="1165"/>
                    <a:pt x="11459" y="549"/>
                  </a:cubicBezTo>
                  <a:cubicBezTo>
                    <a:pt x="8286" y="1"/>
                    <a:pt x="5547" y="2580"/>
                    <a:pt x="5387" y="2717"/>
                  </a:cubicBezTo>
                  <a:cubicBezTo>
                    <a:pt x="4109" y="3972"/>
                    <a:pt x="4040" y="5022"/>
                    <a:pt x="2283" y="6118"/>
                  </a:cubicBezTo>
                  <a:cubicBezTo>
                    <a:pt x="1301" y="6734"/>
                    <a:pt x="388" y="6985"/>
                    <a:pt x="92" y="7236"/>
                  </a:cubicBezTo>
                  <a:cubicBezTo>
                    <a:pt x="69" y="7305"/>
                    <a:pt x="23" y="7373"/>
                    <a:pt x="0" y="7419"/>
                  </a:cubicBezTo>
                  <a:cubicBezTo>
                    <a:pt x="731" y="7282"/>
                    <a:pt x="1781" y="6985"/>
                    <a:pt x="2876" y="630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7309746" y="3954466"/>
              <a:ext cx="339044" cy="915862"/>
            </a:xfrm>
            <a:custGeom>
              <a:avLst/>
              <a:gdLst/>
              <a:ahLst/>
              <a:cxnLst/>
              <a:rect l="l" t="t" r="r" b="b"/>
              <a:pathLst>
                <a:path w="5822" h="15727" extrusionOk="0">
                  <a:moveTo>
                    <a:pt x="5022" y="822"/>
                  </a:moveTo>
                  <a:cubicBezTo>
                    <a:pt x="3333" y="548"/>
                    <a:pt x="1667" y="274"/>
                    <a:pt x="1" y="0"/>
                  </a:cubicBezTo>
                  <a:lnTo>
                    <a:pt x="1964" y="14357"/>
                  </a:lnTo>
                  <a:lnTo>
                    <a:pt x="1964" y="14357"/>
                  </a:lnTo>
                  <a:cubicBezTo>
                    <a:pt x="1507" y="14722"/>
                    <a:pt x="1325" y="14996"/>
                    <a:pt x="1393" y="15202"/>
                  </a:cubicBezTo>
                  <a:cubicBezTo>
                    <a:pt x="1530" y="15658"/>
                    <a:pt x="3014" y="15727"/>
                    <a:pt x="5821" y="15407"/>
                  </a:cubicBezTo>
                  <a:cubicBezTo>
                    <a:pt x="5821" y="12440"/>
                    <a:pt x="5707" y="9336"/>
                    <a:pt x="5479" y="6117"/>
                  </a:cubicBezTo>
                  <a:cubicBezTo>
                    <a:pt x="5365" y="4291"/>
                    <a:pt x="5205" y="2534"/>
                    <a:pt x="5022" y="822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7255238" y="3515781"/>
              <a:ext cx="836196" cy="584912"/>
            </a:xfrm>
            <a:custGeom>
              <a:avLst/>
              <a:gdLst/>
              <a:ahLst/>
              <a:cxnLst/>
              <a:rect l="l" t="t" r="r" b="b"/>
              <a:pathLst>
                <a:path w="14359" h="10044" extrusionOk="0">
                  <a:moveTo>
                    <a:pt x="2991" y="1"/>
                  </a:moveTo>
                  <a:cubicBezTo>
                    <a:pt x="1987" y="2603"/>
                    <a:pt x="1005" y="5205"/>
                    <a:pt x="1" y="7807"/>
                  </a:cubicBezTo>
                  <a:cubicBezTo>
                    <a:pt x="754" y="8286"/>
                    <a:pt x="1941" y="8925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83"/>
                    <a:pt x="7122" y="7693"/>
                    <a:pt x="7351" y="6780"/>
                  </a:cubicBezTo>
                  <a:cubicBezTo>
                    <a:pt x="7533" y="7761"/>
                    <a:pt x="7693" y="8743"/>
                    <a:pt x="7876" y="9701"/>
                  </a:cubicBezTo>
                  <a:cubicBezTo>
                    <a:pt x="8880" y="9907"/>
                    <a:pt x="10386" y="10044"/>
                    <a:pt x="12121" y="9679"/>
                  </a:cubicBezTo>
                  <a:cubicBezTo>
                    <a:pt x="12806" y="9519"/>
                    <a:pt x="13399" y="9313"/>
                    <a:pt x="13924" y="9108"/>
                  </a:cubicBezTo>
                  <a:cubicBezTo>
                    <a:pt x="14175" y="7784"/>
                    <a:pt x="14358" y="5844"/>
                    <a:pt x="13993" y="3607"/>
                  </a:cubicBezTo>
                  <a:cubicBezTo>
                    <a:pt x="13787" y="2397"/>
                    <a:pt x="13468" y="1370"/>
                    <a:pt x="13148" y="549"/>
                  </a:cubicBezTo>
                  <a:cubicBezTo>
                    <a:pt x="9770" y="366"/>
                    <a:pt x="6369" y="183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7756408" y="4645657"/>
              <a:ext cx="436005" cy="320409"/>
            </a:xfrm>
            <a:custGeom>
              <a:avLst/>
              <a:gdLst/>
              <a:ahLst/>
              <a:cxnLst/>
              <a:rect l="l" t="t" r="r" b="b"/>
              <a:pathLst>
                <a:path w="7487" h="5502" extrusionOk="0">
                  <a:moveTo>
                    <a:pt x="0" y="457"/>
                  </a:moveTo>
                  <a:cubicBezTo>
                    <a:pt x="91" y="2191"/>
                    <a:pt x="228" y="3880"/>
                    <a:pt x="365" y="5501"/>
                  </a:cubicBezTo>
                  <a:lnTo>
                    <a:pt x="365" y="5501"/>
                  </a:lnTo>
                  <a:cubicBezTo>
                    <a:pt x="4999" y="5387"/>
                    <a:pt x="7350" y="4976"/>
                    <a:pt x="7441" y="4291"/>
                  </a:cubicBezTo>
                  <a:lnTo>
                    <a:pt x="7441" y="4291"/>
                  </a:lnTo>
                  <a:cubicBezTo>
                    <a:pt x="7487" y="3766"/>
                    <a:pt x="6346" y="3104"/>
                    <a:pt x="3972" y="2283"/>
                  </a:cubicBezTo>
                  <a:lnTo>
                    <a:pt x="3972" y="2283"/>
                  </a:lnTo>
                  <a:cubicBezTo>
                    <a:pt x="4017" y="1529"/>
                    <a:pt x="4063" y="753"/>
                    <a:pt x="4109" y="0"/>
                  </a:cubicBezTo>
                  <a:lnTo>
                    <a:pt x="4109" y="0"/>
                  </a:lnTo>
                  <a:cubicBezTo>
                    <a:pt x="2739" y="137"/>
                    <a:pt x="1370" y="297"/>
                    <a:pt x="0" y="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768346" y="4778549"/>
              <a:ext cx="425407" cy="187517"/>
            </a:xfrm>
            <a:custGeom>
              <a:avLst/>
              <a:gdLst/>
              <a:ahLst/>
              <a:cxnLst/>
              <a:rect l="l" t="t" r="r" b="b"/>
              <a:pathLst>
                <a:path w="7305" h="3220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4246" y="320"/>
                    <a:pt x="4474" y="594"/>
                    <a:pt x="4429" y="800"/>
                  </a:cubicBezTo>
                  <a:cubicBezTo>
                    <a:pt x="4336" y="1187"/>
                    <a:pt x="3366" y="1380"/>
                    <a:pt x="1492" y="1380"/>
                  </a:cubicBezTo>
                  <a:cubicBezTo>
                    <a:pt x="1046" y="1380"/>
                    <a:pt x="549" y="1369"/>
                    <a:pt x="1" y="1347"/>
                  </a:cubicBezTo>
                  <a:lnTo>
                    <a:pt x="1" y="1347"/>
                  </a:lnTo>
                  <a:cubicBezTo>
                    <a:pt x="69" y="1986"/>
                    <a:pt x="115" y="2603"/>
                    <a:pt x="160" y="3219"/>
                  </a:cubicBezTo>
                  <a:cubicBezTo>
                    <a:pt x="4794" y="3105"/>
                    <a:pt x="7145" y="2694"/>
                    <a:pt x="7236" y="2009"/>
                  </a:cubicBezTo>
                  <a:cubicBezTo>
                    <a:pt x="7305" y="1484"/>
                    <a:pt x="6141" y="822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7227343" y="4657595"/>
              <a:ext cx="422786" cy="317730"/>
            </a:xfrm>
            <a:custGeom>
              <a:avLst/>
              <a:gdLst/>
              <a:ahLst/>
              <a:cxnLst/>
              <a:rect l="l" t="t" r="r" b="b"/>
              <a:pathLst>
                <a:path w="7260" h="5456" extrusionOk="0">
                  <a:moveTo>
                    <a:pt x="3379" y="2283"/>
                  </a:moveTo>
                  <a:cubicBezTo>
                    <a:pt x="1096" y="3287"/>
                    <a:pt x="1" y="4041"/>
                    <a:pt x="92" y="4543"/>
                  </a:cubicBezTo>
                  <a:lnTo>
                    <a:pt x="92" y="4543"/>
                  </a:lnTo>
                  <a:cubicBezTo>
                    <a:pt x="229" y="5228"/>
                    <a:pt x="2626" y="5456"/>
                    <a:pt x="7236" y="5205"/>
                  </a:cubicBezTo>
                  <a:lnTo>
                    <a:pt x="7236" y="5205"/>
                  </a:lnTo>
                  <a:cubicBezTo>
                    <a:pt x="7259" y="3561"/>
                    <a:pt x="7236" y="1872"/>
                    <a:pt x="7191" y="138"/>
                  </a:cubicBezTo>
                  <a:lnTo>
                    <a:pt x="7191" y="138"/>
                  </a:lnTo>
                  <a:cubicBezTo>
                    <a:pt x="5821" y="92"/>
                    <a:pt x="4452" y="46"/>
                    <a:pt x="3082" y="1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7227343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379" y="0"/>
                  </a:moveTo>
                  <a:lnTo>
                    <a:pt x="3379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193" y="2764"/>
                    <a:pt x="1519" y="3021"/>
                    <a:pt x="4053" y="3021"/>
                  </a:cubicBezTo>
                  <a:cubicBezTo>
                    <a:pt x="4960" y="3021"/>
                    <a:pt x="6021" y="2988"/>
                    <a:pt x="7236" y="2922"/>
                  </a:cubicBezTo>
                  <a:cubicBezTo>
                    <a:pt x="7236" y="2305"/>
                    <a:pt x="7236" y="1666"/>
                    <a:pt x="7236" y="1050"/>
                  </a:cubicBezTo>
                  <a:cubicBezTo>
                    <a:pt x="6080" y="1182"/>
                    <a:pt x="5149" y="1247"/>
                    <a:pt x="4443" y="1247"/>
                  </a:cubicBezTo>
                  <a:cubicBezTo>
                    <a:pt x="3435" y="1247"/>
                    <a:pt x="2889" y="1113"/>
                    <a:pt x="2808" y="845"/>
                  </a:cubicBezTo>
                  <a:cubicBezTo>
                    <a:pt x="2740" y="639"/>
                    <a:pt x="2922" y="365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32568" y="2347413"/>
              <a:ext cx="296474" cy="312431"/>
            </a:xfrm>
            <a:custGeom>
              <a:avLst/>
              <a:gdLst/>
              <a:ahLst/>
              <a:cxnLst/>
              <a:rect l="l" t="t" r="r" b="b"/>
              <a:pathLst>
                <a:path w="5091" h="5365" extrusionOk="0">
                  <a:moveTo>
                    <a:pt x="3447" y="799"/>
                  </a:moveTo>
                  <a:cubicBezTo>
                    <a:pt x="3036" y="251"/>
                    <a:pt x="2740" y="0"/>
                    <a:pt x="2557" y="0"/>
                  </a:cubicBezTo>
                  <a:cubicBezTo>
                    <a:pt x="2534" y="0"/>
                    <a:pt x="2511" y="0"/>
                    <a:pt x="2488" y="0"/>
                  </a:cubicBezTo>
                  <a:cubicBezTo>
                    <a:pt x="2260" y="92"/>
                    <a:pt x="2260" y="594"/>
                    <a:pt x="2283" y="868"/>
                  </a:cubicBezTo>
                  <a:cubicBezTo>
                    <a:pt x="2192" y="754"/>
                    <a:pt x="1872" y="434"/>
                    <a:pt x="1370" y="388"/>
                  </a:cubicBezTo>
                  <a:cubicBezTo>
                    <a:pt x="1233" y="388"/>
                    <a:pt x="731" y="343"/>
                    <a:pt x="525" y="685"/>
                  </a:cubicBezTo>
                  <a:cubicBezTo>
                    <a:pt x="366" y="936"/>
                    <a:pt x="480" y="1233"/>
                    <a:pt x="503" y="1301"/>
                  </a:cubicBezTo>
                  <a:cubicBezTo>
                    <a:pt x="480" y="1324"/>
                    <a:pt x="229" y="1415"/>
                    <a:pt x="160" y="1689"/>
                  </a:cubicBezTo>
                  <a:cubicBezTo>
                    <a:pt x="92" y="1918"/>
                    <a:pt x="183" y="2146"/>
                    <a:pt x="366" y="2306"/>
                  </a:cubicBezTo>
                  <a:cubicBezTo>
                    <a:pt x="206" y="2328"/>
                    <a:pt x="69" y="2465"/>
                    <a:pt x="46" y="2625"/>
                  </a:cubicBezTo>
                  <a:cubicBezTo>
                    <a:pt x="1" y="2808"/>
                    <a:pt x="92" y="2990"/>
                    <a:pt x="274" y="3082"/>
                  </a:cubicBezTo>
                  <a:cubicBezTo>
                    <a:pt x="252" y="3127"/>
                    <a:pt x="137" y="3241"/>
                    <a:pt x="160" y="3424"/>
                  </a:cubicBezTo>
                  <a:cubicBezTo>
                    <a:pt x="183" y="3630"/>
                    <a:pt x="343" y="3789"/>
                    <a:pt x="594" y="3835"/>
                  </a:cubicBezTo>
                  <a:cubicBezTo>
                    <a:pt x="891" y="4223"/>
                    <a:pt x="1621" y="5022"/>
                    <a:pt x="2785" y="5273"/>
                  </a:cubicBezTo>
                  <a:cubicBezTo>
                    <a:pt x="3013" y="5341"/>
                    <a:pt x="3242" y="5364"/>
                    <a:pt x="3470" y="5364"/>
                  </a:cubicBezTo>
                  <a:cubicBezTo>
                    <a:pt x="3995" y="4794"/>
                    <a:pt x="4543" y="4223"/>
                    <a:pt x="5091" y="3652"/>
                  </a:cubicBezTo>
                  <a:cubicBezTo>
                    <a:pt x="4520" y="2351"/>
                    <a:pt x="3926" y="1415"/>
                    <a:pt x="3447" y="79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989395" y="2505579"/>
              <a:ext cx="1717467" cy="1264165"/>
            </a:xfrm>
            <a:custGeom>
              <a:avLst/>
              <a:gdLst/>
              <a:ahLst/>
              <a:cxnLst/>
              <a:rect l="l" t="t" r="r" b="b"/>
              <a:pathLst>
                <a:path w="29492" h="21708" extrusionOk="0">
                  <a:moveTo>
                    <a:pt x="2375" y="183"/>
                  </a:moveTo>
                  <a:cubicBezTo>
                    <a:pt x="1690" y="914"/>
                    <a:pt x="1005" y="1621"/>
                    <a:pt x="298" y="2352"/>
                  </a:cubicBezTo>
                  <a:lnTo>
                    <a:pt x="298" y="2352"/>
                  </a:lnTo>
                  <a:cubicBezTo>
                    <a:pt x="1" y="2671"/>
                    <a:pt x="1" y="3150"/>
                    <a:pt x="298" y="3470"/>
                  </a:cubicBezTo>
                  <a:lnTo>
                    <a:pt x="298" y="3470"/>
                  </a:lnTo>
                  <a:cubicBezTo>
                    <a:pt x="2945" y="6346"/>
                    <a:pt x="5616" y="9245"/>
                    <a:pt x="8264" y="12121"/>
                  </a:cubicBezTo>
                  <a:lnTo>
                    <a:pt x="8264" y="12121"/>
                  </a:lnTo>
                  <a:cubicBezTo>
                    <a:pt x="7237" y="14038"/>
                    <a:pt x="6460" y="15659"/>
                    <a:pt x="5867" y="16914"/>
                  </a:cubicBezTo>
                  <a:lnTo>
                    <a:pt x="5867" y="16914"/>
                  </a:lnTo>
                  <a:cubicBezTo>
                    <a:pt x="5525" y="17713"/>
                    <a:pt x="5091" y="18626"/>
                    <a:pt x="5525" y="19402"/>
                  </a:cubicBezTo>
                  <a:lnTo>
                    <a:pt x="5525" y="19402"/>
                  </a:lnTo>
                  <a:cubicBezTo>
                    <a:pt x="5753" y="19858"/>
                    <a:pt x="6187" y="20087"/>
                    <a:pt x="6506" y="20201"/>
                  </a:cubicBezTo>
                  <a:lnTo>
                    <a:pt x="6506" y="20201"/>
                  </a:lnTo>
                  <a:cubicBezTo>
                    <a:pt x="6643" y="19904"/>
                    <a:pt x="6780" y="19607"/>
                    <a:pt x="6917" y="19311"/>
                  </a:cubicBezTo>
                  <a:lnTo>
                    <a:pt x="6917" y="19311"/>
                  </a:lnTo>
                  <a:cubicBezTo>
                    <a:pt x="7647" y="19904"/>
                    <a:pt x="8880" y="20726"/>
                    <a:pt x="10592" y="21137"/>
                  </a:cubicBezTo>
                  <a:lnTo>
                    <a:pt x="10592" y="21137"/>
                  </a:lnTo>
                  <a:cubicBezTo>
                    <a:pt x="12966" y="21707"/>
                    <a:pt x="14883" y="21160"/>
                    <a:pt x="15636" y="20931"/>
                  </a:cubicBezTo>
                  <a:lnTo>
                    <a:pt x="15636" y="20931"/>
                  </a:lnTo>
                  <a:cubicBezTo>
                    <a:pt x="16732" y="20612"/>
                    <a:pt x="17599" y="20155"/>
                    <a:pt x="18261" y="19744"/>
                  </a:cubicBezTo>
                  <a:lnTo>
                    <a:pt x="18261" y="19744"/>
                  </a:lnTo>
                  <a:cubicBezTo>
                    <a:pt x="18718" y="19448"/>
                    <a:pt x="18923" y="18923"/>
                    <a:pt x="18809" y="18398"/>
                  </a:cubicBezTo>
                  <a:lnTo>
                    <a:pt x="18809" y="18398"/>
                  </a:lnTo>
                  <a:cubicBezTo>
                    <a:pt x="18467" y="16777"/>
                    <a:pt x="18124" y="15179"/>
                    <a:pt x="17759" y="13559"/>
                  </a:cubicBezTo>
                  <a:lnTo>
                    <a:pt x="17759" y="13559"/>
                  </a:lnTo>
                  <a:cubicBezTo>
                    <a:pt x="21502" y="12280"/>
                    <a:pt x="25246" y="10979"/>
                    <a:pt x="28989" y="9678"/>
                  </a:cubicBezTo>
                  <a:lnTo>
                    <a:pt x="28989" y="9678"/>
                  </a:lnTo>
                  <a:cubicBezTo>
                    <a:pt x="29331" y="9564"/>
                    <a:pt x="29491" y="9176"/>
                    <a:pt x="29354" y="8834"/>
                  </a:cubicBezTo>
                  <a:lnTo>
                    <a:pt x="29354" y="8834"/>
                  </a:lnTo>
                  <a:cubicBezTo>
                    <a:pt x="28943" y="7830"/>
                    <a:pt x="28533" y="6825"/>
                    <a:pt x="28122" y="5821"/>
                  </a:cubicBezTo>
                  <a:lnTo>
                    <a:pt x="28122" y="5821"/>
                  </a:lnTo>
                  <a:cubicBezTo>
                    <a:pt x="28030" y="5570"/>
                    <a:pt x="27756" y="5456"/>
                    <a:pt x="27505" y="5524"/>
                  </a:cubicBezTo>
                  <a:lnTo>
                    <a:pt x="27505" y="5524"/>
                  </a:lnTo>
                  <a:cubicBezTo>
                    <a:pt x="23557" y="6711"/>
                    <a:pt x="19608" y="7898"/>
                    <a:pt x="15659" y="9062"/>
                  </a:cubicBezTo>
                  <a:lnTo>
                    <a:pt x="15659" y="9062"/>
                  </a:lnTo>
                  <a:cubicBezTo>
                    <a:pt x="13856" y="8537"/>
                    <a:pt x="11140" y="7510"/>
                    <a:pt x="8332" y="5387"/>
                  </a:cubicBezTo>
                  <a:lnTo>
                    <a:pt x="8332" y="5387"/>
                  </a:lnTo>
                  <a:cubicBezTo>
                    <a:pt x="5981" y="3630"/>
                    <a:pt x="4361" y="1712"/>
                    <a:pt x="3311" y="252"/>
                  </a:cubicBezTo>
                  <a:lnTo>
                    <a:pt x="3311" y="252"/>
                  </a:lnTo>
                  <a:cubicBezTo>
                    <a:pt x="3196" y="92"/>
                    <a:pt x="3014" y="1"/>
                    <a:pt x="2831" y="1"/>
                  </a:cubicBezTo>
                  <a:lnTo>
                    <a:pt x="2831" y="1"/>
                  </a:lnTo>
                  <a:lnTo>
                    <a:pt x="2808" y="1"/>
                  </a:lnTo>
                  <a:lnTo>
                    <a:pt x="2808" y="1"/>
                  </a:lnTo>
                  <a:cubicBezTo>
                    <a:pt x="2671" y="1"/>
                    <a:pt x="2512" y="69"/>
                    <a:pt x="2375" y="1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7579607" y="3148901"/>
              <a:ext cx="118334" cy="559697"/>
            </a:xfrm>
            <a:custGeom>
              <a:avLst/>
              <a:gdLst/>
              <a:ahLst/>
              <a:cxnLst/>
              <a:rect l="l" t="t" r="r" b="b"/>
              <a:pathLst>
                <a:path w="2032" h="9611" extrusionOk="0">
                  <a:moveTo>
                    <a:pt x="2032" y="1"/>
                  </a:moveTo>
                  <a:cubicBezTo>
                    <a:pt x="617" y="2991"/>
                    <a:pt x="114" y="6324"/>
                    <a:pt x="320" y="9610"/>
                  </a:cubicBezTo>
                  <a:cubicBezTo>
                    <a:pt x="251" y="9200"/>
                    <a:pt x="206" y="8789"/>
                    <a:pt x="183" y="8378"/>
                  </a:cubicBezTo>
                  <a:cubicBezTo>
                    <a:pt x="0" y="5502"/>
                    <a:pt x="548" y="2512"/>
                    <a:pt x="2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7559632" y="2985435"/>
              <a:ext cx="349643" cy="283197"/>
            </a:xfrm>
            <a:custGeom>
              <a:avLst/>
              <a:gdLst/>
              <a:ahLst/>
              <a:cxnLst/>
              <a:rect l="l" t="t" r="r" b="b"/>
              <a:pathLst>
                <a:path w="6004" h="4863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3" y="4177"/>
                    <a:pt x="4087" y="4200"/>
                    <a:pt x="4201" y="4200"/>
                  </a:cubicBezTo>
                  <a:cubicBezTo>
                    <a:pt x="4315" y="4177"/>
                    <a:pt x="4406" y="4132"/>
                    <a:pt x="4475" y="4040"/>
                  </a:cubicBezTo>
                  <a:cubicBezTo>
                    <a:pt x="4908" y="3379"/>
                    <a:pt x="5205" y="2671"/>
                    <a:pt x="5296" y="1941"/>
                  </a:cubicBezTo>
                  <a:cubicBezTo>
                    <a:pt x="5365" y="1575"/>
                    <a:pt x="5365" y="1210"/>
                    <a:pt x="5319" y="822"/>
                  </a:cubicBezTo>
                  <a:lnTo>
                    <a:pt x="2124" y="662"/>
                  </a:lnTo>
                  <a:cubicBezTo>
                    <a:pt x="1850" y="936"/>
                    <a:pt x="1599" y="1256"/>
                    <a:pt x="1393" y="1575"/>
                  </a:cubicBezTo>
                  <a:cubicBezTo>
                    <a:pt x="1119" y="1986"/>
                    <a:pt x="868" y="2443"/>
                    <a:pt x="686" y="2899"/>
                  </a:cubicBezTo>
                  <a:cubicBezTo>
                    <a:pt x="686" y="2899"/>
                    <a:pt x="686" y="2922"/>
                    <a:pt x="709" y="2968"/>
                  </a:cubicBezTo>
                  <a:cubicBezTo>
                    <a:pt x="731" y="2991"/>
                    <a:pt x="754" y="2991"/>
                    <a:pt x="777" y="2968"/>
                  </a:cubicBezTo>
                  <a:close/>
                  <a:moveTo>
                    <a:pt x="4246" y="4839"/>
                  </a:moveTo>
                  <a:cubicBezTo>
                    <a:pt x="3950" y="4862"/>
                    <a:pt x="3653" y="4748"/>
                    <a:pt x="3425" y="4543"/>
                  </a:cubicBezTo>
                  <a:lnTo>
                    <a:pt x="2055" y="3173"/>
                  </a:lnTo>
                  <a:lnTo>
                    <a:pt x="1005" y="3561"/>
                  </a:lnTo>
                  <a:cubicBezTo>
                    <a:pt x="731" y="3675"/>
                    <a:pt x="457" y="3607"/>
                    <a:pt x="252" y="3401"/>
                  </a:cubicBezTo>
                  <a:cubicBezTo>
                    <a:pt x="69" y="3219"/>
                    <a:pt x="1" y="2922"/>
                    <a:pt x="115" y="2671"/>
                  </a:cubicBezTo>
                  <a:cubicBezTo>
                    <a:pt x="298" y="2169"/>
                    <a:pt x="549" y="1667"/>
                    <a:pt x="845" y="1233"/>
                  </a:cubicBezTo>
                  <a:cubicBezTo>
                    <a:pt x="1119" y="822"/>
                    <a:pt x="1439" y="457"/>
                    <a:pt x="1781" y="115"/>
                  </a:cubicBezTo>
                  <a:lnTo>
                    <a:pt x="1895" y="0"/>
                  </a:lnTo>
                  <a:lnTo>
                    <a:pt x="5890" y="229"/>
                  </a:lnTo>
                  <a:lnTo>
                    <a:pt x="5913" y="480"/>
                  </a:lnTo>
                  <a:cubicBezTo>
                    <a:pt x="6004" y="1005"/>
                    <a:pt x="6004" y="1507"/>
                    <a:pt x="5936" y="2032"/>
                  </a:cubicBezTo>
                  <a:cubicBezTo>
                    <a:pt x="5821" y="2876"/>
                    <a:pt x="5502" y="3675"/>
                    <a:pt x="5000" y="4406"/>
                  </a:cubicBezTo>
                  <a:cubicBezTo>
                    <a:pt x="4817" y="4634"/>
                    <a:pt x="4543" y="4794"/>
                    <a:pt x="4246" y="4839"/>
                  </a:cubicBezTo>
                  <a:cubicBezTo>
                    <a:pt x="4246" y="4839"/>
                    <a:pt x="4246" y="4839"/>
                    <a:pt x="4246" y="48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8000937" y="3006691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80"/>
                    <a:pt x="7921" y="1210"/>
                    <a:pt x="11916" y="1"/>
                  </a:cubicBezTo>
                  <a:cubicBezTo>
                    <a:pt x="8013" y="1484"/>
                    <a:pt x="4018" y="2831"/>
                    <a:pt x="1" y="40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7319063" y="2058975"/>
              <a:ext cx="1052831" cy="1018239"/>
            </a:xfrm>
            <a:custGeom>
              <a:avLst/>
              <a:gdLst/>
              <a:ahLst/>
              <a:cxnLst/>
              <a:rect l="l" t="t" r="r" b="b"/>
              <a:pathLst>
                <a:path w="18079" h="17485" extrusionOk="0">
                  <a:moveTo>
                    <a:pt x="14244" y="10637"/>
                  </a:moveTo>
                  <a:cubicBezTo>
                    <a:pt x="14175" y="10956"/>
                    <a:pt x="13673" y="11116"/>
                    <a:pt x="13468" y="10956"/>
                  </a:cubicBezTo>
                  <a:cubicBezTo>
                    <a:pt x="13216" y="10774"/>
                    <a:pt x="13376" y="10089"/>
                    <a:pt x="13650" y="10021"/>
                  </a:cubicBezTo>
                  <a:cubicBezTo>
                    <a:pt x="13901" y="9952"/>
                    <a:pt x="14335" y="10294"/>
                    <a:pt x="14244" y="10637"/>
                  </a:cubicBezTo>
                  <a:close/>
                  <a:moveTo>
                    <a:pt x="15088" y="11664"/>
                  </a:moveTo>
                  <a:cubicBezTo>
                    <a:pt x="15042" y="11824"/>
                    <a:pt x="14791" y="11892"/>
                    <a:pt x="14700" y="11824"/>
                  </a:cubicBezTo>
                  <a:cubicBezTo>
                    <a:pt x="14586" y="11732"/>
                    <a:pt x="14654" y="11413"/>
                    <a:pt x="14791" y="11367"/>
                  </a:cubicBezTo>
                  <a:cubicBezTo>
                    <a:pt x="14906" y="11344"/>
                    <a:pt x="15111" y="11504"/>
                    <a:pt x="15088" y="11664"/>
                  </a:cubicBezTo>
                  <a:close/>
                  <a:moveTo>
                    <a:pt x="6346" y="10294"/>
                  </a:moveTo>
                  <a:cubicBezTo>
                    <a:pt x="6323" y="10340"/>
                    <a:pt x="6255" y="10363"/>
                    <a:pt x="6209" y="10340"/>
                  </a:cubicBezTo>
                  <a:cubicBezTo>
                    <a:pt x="5981" y="10043"/>
                    <a:pt x="5616" y="9952"/>
                    <a:pt x="5342" y="10249"/>
                  </a:cubicBezTo>
                  <a:cubicBezTo>
                    <a:pt x="5319" y="10294"/>
                    <a:pt x="5319" y="10317"/>
                    <a:pt x="5296" y="10340"/>
                  </a:cubicBezTo>
                  <a:cubicBezTo>
                    <a:pt x="5296" y="10317"/>
                    <a:pt x="5319" y="10317"/>
                    <a:pt x="5319" y="10294"/>
                  </a:cubicBezTo>
                  <a:cubicBezTo>
                    <a:pt x="5342" y="10363"/>
                    <a:pt x="5387" y="10591"/>
                    <a:pt x="5593" y="10797"/>
                  </a:cubicBezTo>
                  <a:cubicBezTo>
                    <a:pt x="5775" y="10956"/>
                    <a:pt x="5958" y="11002"/>
                    <a:pt x="6049" y="11002"/>
                  </a:cubicBezTo>
                  <a:cubicBezTo>
                    <a:pt x="5798" y="11162"/>
                    <a:pt x="5479" y="11116"/>
                    <a:pt x="5319" y="10934"/>
                  </a:cubicBezTo>
                  <a:cubicBezTo>
                    <a:pt x="5113" y="10751"/>
                    <a:pt x="5022" y="10409"/>
                    <a:pt x="5228" y="10157"/>
                  </a:cubicBezTo>
                  <a:cubicBezTo>
                    <a:pt x="5433" y="9815"/>
                    <a:pt x="5935" y="9792"/>
                    <a:pt x="6209" y="10043"/>
                  </a:cubicBezTo>
                  <a:cubicBezTo>
                    <a:pt x="6506" y="9267"/>
                    <a:pt x="6597" y="8423"/>
                    <a:pt x="6529" y="7601"/>
                  </a:cubicBezTo>
                  <a:cubicBezTo>
                    <a:pt x="6780" y="8468"/>
                    <a:pt x="6711" y="9450"/>
                    <a:pt x="6346" y="10294"/>
                  </a:cubicBezTo>
                  <a:close/>
                  <a:moveTo>
                    <a:pt x="2717" y="9815"/>
                  </a:moveTo>
                  <a:cubicBezTo>
                    <a:pt x="2625" y="10135"/>
                    <a:pt x="2123" y="10272"/>
                    <a:pt x="1918" y="10112"/>
                  </a:cubicBezTo>
                  <a:cubicBezTo>
                    <a:pt x="1690" y="9929"/>
                    <a:pt x="1827" y="9244"/>
                    <a:pt x="2123" y="9176"/>
                  </a:cubicBezTo>
                  <a:cubicBezTo>
                    <a:pt x="2352" y="9107"/>
                    <a:pt x="2785" y="9473"/>
                    <a:pt x="2717" y="9815"/>
                  </a:cubicBezTo>
                  <a:close/>
                  <a:moveTo>
                    <a:pt x="15522" y="3378"/>
                  </a:moveTo>
                  <a:cubicBezTo>
                    <a:pt x="15134" y="2876"/>
                    <a:pt x="13878" y="1256"/>
                    <a:pt x="11687" y="457"/>
                  </a:cubicBezTo>
                  <a:cubicBezTo>
                    <a:pt x="11619" y="434"/>
                    <a:pt x="11550" y="411"/>
                    <a:pt x="11505" y="388"/>
                  </a:cubicBezTo>
                  <a:cubicBezTo>
                    <a:pt x="10614" y="92"/>
                    <a:pt x="9770" y="0"/>
                    <a:pt x="8994" y="0"/>
                  </a:cubicBezTo>
                  <a:cubicBezTo>
                    <a:pt x="7533" y="0"/>
                    <a:pt x="6392" y="388"/>
                    <a:pt x="5890" y="571"/>
                  </a:cubicBezTo>
                  <a:cubicBezTo>
                    <a:pt x="5182" y="822"/>
                    <a:pt x="4269" y="1187"/>
                    <a:pt x="3424" y="2054"/>
                  </a:cubicBezTo>
                  <a:cubicBezTo>
                    <a:pt x="2443" y="3104"/>
                    <a:pt x="2123" y="4337"/>
                    <a:pt x="2055" y="4588"/>
                  </a:cubicBezTo>
                  <a:cubicBezTo>
                    <a:pt x="1735" y="5866"/>
                    <a:pt x="2101" y="6437"/>
                    <a:pt x="1530" y="7624"/>
                  </a:cubicBezTo>
                  <a:cubicBezTo>
                    <a:pt x="1279" y="8149"/>
                    <a:pt x="1187" y="8080"/>
                    <a:pt x="845" y="8765"/>
                  </a:cubicBezTo>
                  <a:cubicBezTo>
                    <a:pt x="754" y="8925"/>
                    <a:pt x="594" y="9267"/>
                    <a:pt x="434" y="9701"/>
                  </a:cubicBezTo>
                  <a:cubicBezTo>
                    <a:pt x="274" y="10135"/>
                    <a:pt x="138" y="10637"/>
                    <a:pt x="92" y="11162"/>
                  </a:cubicBezTo>
                  <a:cubicBezTo>
                    <a:pt x="1" y="12782"/>
                    <a:pt x="1005" y="14038"/>
                    <a:pt x="1370" y="14494"/>
                  </a:cubicBezTo>
                  <a:cubicBezTo>
                    <a:pt x="2717" y="16183"/>
                    <a:pt x="4566" y="16663"/>
                    <a:pt x="5958" y="17028"/>
                  </a:cubicBezTo>
                  <a:cubicBezTo>
                    <a:pt x="7738" y="17484"/>
                    <a:pt x="9199" y="17393"/>
                    <a:pt x="9952" y="17302"/>
                  </a:cubicBezTo>
                  <a:cubicBezTo>
                    <a:pt x="10957" y="17188"/>
                    <a:pt x="12486" y="17028"/>
                    <a:pt x="13970" y="16046"/>
                  </a:cubicBezTo>
                  <a:cubicBezTo>
                    <a:pt x="16458" y="14403"/>
                    <a:pt x="17165" y="11618"/>
                    <a:pt x="17348" y="10660"/>
                  </a:cubicBezTo>
                  <a:cubicBezTo>
                    <a:pt x="18078" y="6848"/>
                    <a:pt x="15978" y="3972"/>
                    <a:pt x="15522" y="3378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8088697" y="2638529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2" y="1004"/>
                  </a:cubicBezTo>
                  <a:cubicBezTo>
                    <a:pt x="457" y="1164"/>
                    <a:pt x="959" y="1004"/>
                    <a:pt x="1028" y="685"/>
                  </a:cubicBezTo>
                  <a:cubicBezTo>
                    <a:pt x="1119" y="342"/>
                    <a:pt x="685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8168421" y="2719592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69"/>
                    <a:pt x="1" y="388"/>
                    <a:pt x="115" y="480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1" y="0"/>
                    <a:pt x="206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7417422" y="2589321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434" y="69"/>
                  </a:moveTo>
                  <a:cubicBezTo>
                    <a:pt x="138" y="137"/>
                    <a:pt x="1" y="822"/>
                    <a:pt x="229" y="1005"/>
                  </a:cubicBezTo>
                  <a:cubicBezTo>
                    <a:pt x="434" y="1165"/>
                    <a:pt x="936" y="1028"/>
                    <a:pt x="1028" y="708"/>
                  </a:cubicBezTo>
                  <a:cubicBezTo>
                    <a:pt x="1096" y="366"/>
                    <a:pt x="663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7611519" y="2501619"/>
              <a:ext cx="102377" cy="194097"/>
            </a:xfrm>
            <a:custGeom>
              <a:avLst/>
              <a:gdLst/>
              <a:ahLst/>
              <a:cxnLst/>
              <a:rect l="l" t="t" r="r" b="b"/>
              <a:pathLst>
                <a:path w="1758" h="3333" extrusionOk="0">
                  <a:moveTo>
                    <a:pt x="1187" y="2442"/>
                  </a:moveTo>
                  <a:cubicBezTo>
                    <a:pt x="913" y="2191"/>
                    <a:pt x="411" y="2214"/>
                    <a:pt x="206" y="2556"/>
                  </a:cubicBezTo>
                  <a:cubicBezTo>
                    <a:pt x="0" y="2808"/>
                    <a:pt x="91" y="3150"/>
                    <a:pt x="297" y="3333"/>
                  </a:cubicBezTo>
                  <a:cubicBezTo>
                    <a:pt x="274" y="3333"/>
                    <a:pt x="274" y="3310"/>
                    <a:pt x="251" y="3264"/>
                  </a:cubicBezTo>
                  <a:cubicBezTo>
                    <a:pt x="160" y="3127"/>
                    <a:pt x="160" y="2922"/>
                    <a:pt x="274" y="2739"/>
                  </a:cubicBezTo>
                  <a:cubicBezTo>
                    <a:pt x="297" y="2716"/>
                    <a:pt x="297" y="2693"/>
                    <a:pt x="320" y="2648"/>
                  </a:cubicBezTo>
                  <a:cubicBezTo>
                    <a:pt x="594" y="2351"/>
                    <a:pt x="959" y="2442"/>
                    <a:pt x="1187" y="2739"/>
                  </a:cubicBezTo>
                  <a:cubicBezTo>
                    <a:pt x="1233" y="2762"/>
                    <a:pt x="1301" y="2739"/>
                    <a:pt x="1324" y="2693"/>
                  </a:cubicBezTo>
                  <a:cubicBezTo>
                    <a:pt x="1689" y="1849"/>
                    <a:pt x="1758" y="867"/>
                    <a:pt x="1507" y="0"/>
                  </a:cubicBezTo>
                  <a:cubicBezTo>
                    <a:pt x="1575" y="822"/>
                    <a:pt x="1484" y="1666"/>
                    <a:pt x="1187" y="2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7620779" y="2658446"/>
              <a:ext cx="50606" cy="50548"/>
            </a:xfrm>
            <a:custGeom>
              <a:avLst/>
              <a:gdLst/>
              <a:ahLst/>
              <a:cxnLst/>
              <a:rect l="l" t="t" r="r" b="b"/>
              <a:pathLst>
                <a:path w="869" h="868" extrusionOk="0">
                  <a:moveTo>
                    <a:pt x="92" y="571"/>
                  </a:moveTo>
                  <a:cubicBezTo>
                    <a:pt x="115" y="617"/>
                    <a:pt x="115" y="640"/>
                    <a:pt x="138" y="640"/>
                  </a:cubicBezTo>
                  <a:cubicBezTo>
                    <a:pt x="298" y="822"/>
                    <a:pt x="617" y="868"/>
                    <a:pt x="868" y="708"/>
                  </a:cubicBezTo>
                  <a:cubicBezTo>
                    <a:pt x="777" y="708"/>
                    <a:pt x="594" y="662"/>
                    <a:pt x="412" y="503"/>
                  </a:cubicBezTo>
                  <a:cubicBezTo>
                    <a:pt x="206" y="297"/>
                    <a:pt x="161" y="69"/>
                    <a:pt x="138" y="0"/>
                  </a:cubicBezTo>
                  <a:cubicBezTo>
                    <a:pt x="138" y="23"/>
                    <a:pt x="115" y="23"/>
                    <a:pt x="115" y="46"/>
                  </a:cubicBezTo>
                  <a:cubicBezTo>
                    <a:pt x="1" y="229"/>
                    <a:pt x="1" y="434"/>
                    <a:pt x="92" y="5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7990338" y="3176854"/>
              <a:ext cx="280518" cy="118334"/>
            </a:xfrm>
            <a:custGeom>
              <a:avLst/>
              <a:gdLst/>
              <a:ahLst/>
              <a:cxnLst/>
              <a:rect l="l" t="t" r="r" b="b"/>
              <a:pathLst>
                <a:path w="4817" h="2032" extrusionOk="0">
                  <a:moveTo>
                    <a:pt x="4816" y="617"/>
                  </a:moveTo>
                  <a:cubicBezTo>
                    <a:pt x="3401" y="1096"/>
                    <a:pt x="1986" y="1552"/>
                    <a:pt x="571" y="2032"/>
                  </a:cubicBezTo>
                  <a:cubicBezTo>
                    <a:pt x="251" y="1119"/>
                    <a:pt x="0" y="229"/>
                    <a:pt x="206" y="114"/>
                  </a:cubicBezTo>
                  <a:cubicBezTo>
                    <a:pt x="388" y="0"/>
                    <a:pt x="799" y="594"/>
                    <a:pt x="1416" y="936"/>
                  </a:cubicBezTo>
                  <a:cubicBezTo>
                    <a:pt x="2100" y="1278"/>
                    <a:pt x="3150" y="1370"/>
                    <a:pt x="4816" y="617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7386849" y="1896790"/>
              <a:ext cx="951793" cy="735100"/>
            </a:xfrm>
            <a:custGeom>
              <a:avLst/>
              <a:gdLst/>
              <a:ahLst/>
              <a:cxnLst/>
              <a:rect l="l" t="t" r="r" b="b"/>
              <a:pathLst>
                <a:path w="16344" h="12623" extrusionOk="0">
                  <a:moveTo>
                    <a:pt x="1" y="6118"/>
                  </a:moveTo>
                  <a:cubicBezTo>
                    <a:pt x="1461" y="6414"/>
                    <a:pt x="3379" y="6666"/>
                    <a:pt x="5570" y="6620"/>
                  </a:cubicBezTo>
                  <a:cubicBezTo>
                    <a:pt x="7853" y="6574"/>
                    <a:pt x="9816" y="6232"/>
                    <a:pt x="11299" y="5844"/>
                  </a:cubicBezTo>
                  <a:cubicBezTo>
                    <a:pt x="11299" y="6597"/>
                    <a:pt x="11390" y="8149"/>
                    <a:pt x="12304" y="9838"/>
                  </a:cubicBezTo>
                  <a:cubicBezTo>
                    <a:pt x="13102" y="11322"/>
                    <a:pt x="14175" y="12212"/>
                    <a:pt x="14791" y="12623"/>
                  </a:cubicBezTo>
                  <a:cubicBezTo>
                    <a:pt x="15294" y="9450"/>
                    <a:pt x="15819" y="6255"/>
                    <a:pt x="16344" y="3082"/>
                  </a:cubicBez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1" y="611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7814876" y="2498940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3" y="3767"/>
                  </a:moveTo>
                  <a:cubicBezTo>
                    <a:pt x="3036" y="3767"/>
                    <a:pt x="3926" y="2922"/>
                    <a:pt x="3926" y="1872"/>
                  </a:cubicBezTo>
                  <a:cubicBezTo>
                    <a:pt x="3926" y="845"/>
                    <a:pt x="3036" y="0"/>
                    <a:pt x="1963" y="0"/>
                  </a:cubicBezTo>
                  <a:cubicBezTo>
                    <a:pt x="868" y="0"/>
                    <a:pt x="0" y="845"/>
                    <a:pt x="0" y="1872"/>
                  </a:cubicBezTo>
                  <a:cubicBezTo>
                    <a:pt x="0" y="2922"/>
                    <a:pt x="868" y="3767"/>
                    <a:pt x="1963" y="3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7659330" y="2932267"/>
              <a:ext cx="57245" cy="34592"/>
            </a:xfrm>
            <a:custGeom>
              <a:avLst/>
              <a:gdLst/>
              <a:ahLst/>
              <a:cxnLst/>
              <a:rect l="l" t="t" r="r" b="b"/>
              <a:pathLst>
                <a:path w="983" h="594" extrusionOk="0">
                  <a:moveTo>
                    <a:pt x="1" y="0"/>
                  </a:moveTo>
                  <a:cubicBezTo>
                    <a:pt x="252" y="297"/>
                    <a:pt x="594" y="434"/>
                    <a:pt x="982" y="320"/>
                  </a:cubicBezTo>
                  <a:cubicBezTo>
                    <a:pt x="663" y="594"/>
                    <a:pt x="115" y="388"/>
                    <a:pt x="1" y="0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7455974" y="2441753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5" y="3516"/>
                  </a:move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1"/>
                    <a:pt x="1735" y="1"/>
                  </a:cubicBezTo>
                  <a:cubicBezTo>
                    <a:pt x="777" y="1"/>
                    <a:pt x="1" y="777"/>
                    <a:pt x="1" y="1758"/>
                  </a:cubicBezTo>
                  <a:cubicBezTo>
                    <a:pt x="1" y="2717"/>
                    <a:pt x="777" y="3516"/>
                    <a:pt x="1735" y="3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503843" y="2445771"/>
              <a:ext cx="130330" cy="178141"/>
            </a:xfrm>
            <a:custGeom>
              <a:avLst/>
              <a:gdLst/>
              <a:ahLst/>
              <a:cxnLst/>
              <a:rect l="l" t="t" r="r" b="b"/>
              <a:pathLst>
                <a:path w="2238" h="3059" extrusionOk="0">
                  <a:moveTo>
                    <a:pt x="23" y="1530"/>
                  </a:moveTo>
                  <a:cubicBezTo>
                    <a:pt x="0" y="2374"/>
                    <a:pt x="571" y="3013"/>
                    <a:pt x="1142" y="3036"/>
                  </a:cubicBezTo>
                  <a:cubicBezTo>
                    <a:pt x="1781" y="3059"/>
                    <a:pt x="2237" y="2192"/>
                    <a:pt x="2237" y="1530"/>
                  </a:cubicBezTo>
                  <a:cubicBezTo>
                    <a:pt x="2237" y="822"/>
                    <a:pt x="1781" y="0"/>
                    <a:pt x="1142" y="0"/>
                  </a:cubicBezTo>
                  <a:cubicBezTo>
                    <a:pt x="548" y="23"/>
                    <a:pt x="206" y="708"/>
                    <a:pt x="183" y="754"/>
                  </a:cubicBezTo>
                  <a:lnTo>
                    <a:pt x="868" y="1301"/>
                  </a:lnTo>
                  <a:cubicBezTo>
                    <a:pt x="594" y="1370"/>
                    <a:pt x="297" y="1438"/>
                    <a:pt x="23" y="15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580946" y="2554787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434" y="91"/>
                  </a:moveTo>
                  <a:cubicBezTo>
                    <a:pt x="479" y="160"/>
                    <a:pt x="434" y="434"/>
                    <a:pt x="274" y="457"/>
                  </a:cubicBezTo>
                  <a:cubicBezTo>
                    <a:pt x="137" y="479"/>
                    <a:pt x="0" y="365"/>
                    <a:pt x="0" y="274"/>
                  </a:cubicBezTo>
                  <a:cubicBezTo>
                    <a:pt x="23" y="137"/>
                    <a:pt x="343" y="0"/>
                    <a:pt x="434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7869384" y="2502900"/>
              <a:ext cx="147567" cy="190137"/>
            </a:xfrm>
            <a:custGeom>
              <a:avLst/>
              <a:gdLst/>
              <a:ahLst/>
              <a:cxnLst/>
              <a:rect l="l" t="t" r="r" b="b"/>
              <a:pathLst>
                <a:path w="2534" h="3265" extrusionOk="0">
                  <a:moveTo>
                    <a:pt x="23" y="1621"/>
                  </a:moveTo>
                  <a:cubicBezTo>
                    <a:pt x="0" y="2557"/>
                    <a:pt x="662" y="3242"/>
                    <a:pt x="1278" y="3265"/>
                  </a:cubicBezTo>
                  <a:cubicBezTo>
                    <a:pt x="2032" y="3265"/>
                    <a:pt x="2534" y="2352"/>
                    <a:pt x="2534" y="1621"/>
                  </a:cubicBezTo>
                  <a:cubicBezTo>
                    <a:pt x="2534" y="891"/>
                    <a:pt x="2009" y="1"/>
                    <a:pt x="1278" y="1"/>
                  </a:cubicBezTo>
                  <a:cubicBezTo>
                    <a:pt x="639" y="24"/>
                    <a:pt x="229" y="777"/>
                    <a:pt x="206" y="823"/>
                  </a:cubicBezTo>
                  <a:cubicBezTo>
                    <a:pt x="457" y="1005"/>
                    <a:pt x="708" y="1211"/>
                    <a:pt x="982" y="1393"/>
                  </a:cubicBezTo>
                  <a:cubicBezTo>
                    <a:pt x="662" y="1484"/>
                    <a:pt x="343" y="1553"/>
                    <a:pt x="23" y="16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7957086" y="2619894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9" y="160"/>
                    <a:pt x="480" y="457"/>
                    <a:pt x="297" y="480"/>
                  </a:cubicBezTo>
                  <a:cubicBezTo>
                    <a:pt x="161" y="525"/>
                    <a:pt x="1" y="389"/>
                    <a:pt x="1" y="297"/>
                  </a:cubicBezTo>
                  <a:cubicBezTo>
                    <a:pt x="1" y="160"/>
                    <a:pt x="389" y="0"/>
                    <a:pt x="480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7825533" y="2465688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1" y="1484"/>
                  </a:moveTo>
                  <a:cubicBezTo>
                    <a:pt x="46" y="1530"/>
                    <a:pt x="0" y="1484"/>
                    <a:pt x="23" y="1439"/>
                  </a:cubicBezTo>
                  <a:cubicBezTo>
                    <a:pt x="160" y="1119"/>
                    <a:pt x="502" y="571"/>
                    <a:pt x="1164" y="297"/>
                  </a:cubicBezTo>
                  <a:cubicBezTo>
                    <a:pt x="1917" y="1"/>
                    <a:pt x="2602" y="275"/>
                    <a:pt x="2693" y="320"/>
                  </a:cubicBezTo>
                  <a:cubicBezTo>
                    <a:pt x="3241" y="526"/>
                    <a:pt x="3812" y="1051"/>
                    <a:pt x="3857" y="1621"/>
                  </a:cubicBezTo>
                  <a:cubicBezTo>
                    <a:pt x="3880" y="1804"/>
                    <a:pt x="3857" y="2260"/>
                    <a:pt x="3743" y="2260"/>
                  </a:cubicBezTo>
                  <a:cubicBezTo>
                    <a:pt x="3743" y="2260"/>
                    <a:pt x="3743" y="2260"/>
                    <a:pt x="3721" y="2260"/>
                  </a:cubicBezTo>
                  <a:cubicBezTo>
                    <a:pt x="3721" y="2260"/>
                    <a:pt x="3698" y="2260"/>
                    <a:pt x="3698" y="2238"/>
                  </a:cubicBezTo>
                  <a:cubicBezTo>
                    <a:pt x="3447" y="1416"/>
                    <a:pt x="2739" y="822"/>
                    <a:pt x="1895" y="754"/>
                  </a:cubicBezTo>
                  <a:cubicBezTo>
                    <a:pt x="1210" y="686"/>
                    <a:pt x="525" y="959"/>
                    <a:pt x="91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7845449" y="2276948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1804" y="1324"/>
                  </a:moveTo>
                  <a:cubicBezTo>
                    <a:pt x="2557" y="1370"/>
                    <a:pt x="3173" y="1735"/>
                    <a:pt x="3584" y="2055"/>
                  </a:cubicBezTo>
                  <a:cubicBezTo>
                    <a:pt x="3698" y="2146"/>
                    <a:pt x="3789" y="1941"/>
                    <a:pt x="3721" y="1758"/>
                  </a:cubicBezTo>
                  <a:cubicBezTo>
                    <a:pt x="3287" y="708"/>
                    <a:pt x="2534" y="23"/>
                    <a:pt x="1781" y="1"/>
                  </a:cubicBezTo>
                  <a:lnTo>
                    <a:pt x="1758" y="1"/>
                  </a:lnTo>
                  <a:cubicBezTo>
                    <a:pt x="1050" y="1"/>
                    <a:pt x="434" y="526"/>
                    <a:pt x="69" y="1416"/>
                  </a:cubicBezTo>
                  <a:cubicBezTo>
                    <a:pt x="0" y="1576"/>
                    <a:pt x="115" y="1804"/>
                    <a:pt x="229" y="1735"/>
                  </a:cubicBezTo>
                  <a:cubicBezTo>
                    <a:pt x="594" y="1507"/>
                    <a:pt x="1142" y="1279"/>
                    <a:pt x="1804" y="1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7822854" y="2449731"/>
              <a:ext cx="46588" cy="43967"/>
            </a:xfrm>
            <a:custGeom>
              <a:avLst/>
              <a:gdLst/>
              <a:ahLst/>
              <a:cxnLst/>
              <a:rect l="l" t="t" r="r" b="b"/>
              <a:pathLst>
                <a:path w="800" h="755" extrusionOk="0">
                  <a:moveTo>
                    <a:pt x="799" y="115"/>
                  </a:moveTo>
                  <a:cubicBezTo>
                    <a:pt x="434" y="183"/>
                    <a:pt x="160" y="389"/>
                    <a:pt x="46" y="754"/>
                  </a:cubicBezTo>
                  <a:cubicBezTo>
                    <a:pt x="0" y="366"/>
                    <a:pt x="434" y="1"/>
                    <a:pt x="7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7463952" y="2419158"/>
              <a:ext cx="199455" cy="118392"/>
            </a:xfrm>
            <a:custGeom>
              <a:avLst/>
              <a:gdLst/>
              <a:ahLst/>
              <a:cxnLst/>
              <a:rect l="l" t="t" r="r" b="b"/>
              <a:pathLst>
                <a:path w="3425" h="2033" extrusionOk="0">
                  <a:moveTo>
                    <a:pt x="3333" y="1987"/>
                  </a:moveTo>
                  <a:cubicBezTo>
                    <a:pt x="3333" y="2032"/>
                    <a:pt x="3402" y="2009"/>
                    <a:pt x="3402" y="1964"/>
                  </a:cubicBezTo>
                  <a:cubicBezTo>
                    <a:pt x="3424" y="1621"/>
                    <a:pt x="3379" y="1028"/>
                    <a:pt x="2968" y="549"/>
                  </a:cubicBezTo>
                  <a:cubicBezTo>
                    <a:pt x="2488" y="24"/>
                    <a:pt x="1827" y="24"/>
                    <a:pt x="1735" y="24"/>
                  </a:cubicBezTo>
                  <a:cubicBezTo>
                    <a:pt x="1575" y="1"/>
                    <a:pt x="1050" y="24"/>
                    <a:pt x="617" y="389"/>
                  </a:cubicBezTo>
                  <a:cubicBezTo>
                    <a:pt x="206" y="731"/>
                    <a:pt x="1" y="1302"/>
                    <a:pt x="69" y="1348"/>
                  </a:cubicBezTo>
                  <a:cubicBezTo>
                    <a:pt x="69" y="1370"/>
                    <a:pt x="92" y="1348"/>
                    <a:pt x="115" y="1348"/>
                  </a:cubicBezTo>
                  <a:cubicBezTo>
                    <a:pt x="662" y="731"/>
                    <a:pt x="1484" y="457"/>
                    <a:pt x="2192" y="686"/>
                  </a:cubicBezTo>
                  <a:cubicBezTo>
                    <a:pt x="2762" y="868"/>
                    <a:pt x="3196" y="1348"/>
                    <a:pt x="3333" y="19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7651352" y="2433775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1"/>
                  </a:moveTo>
                  <a:cubicBezTo>
                    <a:pt x="298" y="24"/>
                    <a:pt x="549" y="389"/>
                    <a:pt x="412" y="663"/>
                  </a:cubicBezTo>
                  <a:cubicBezTo>
                    <a:pt x="412" y="366"/>
                    <a:pt x="252" y="13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7479908" y="2249054"/>
              <a:ext cx="212732" cy="115713"/>
            </a:xfrm>
            <a:custGeom>
              <a:avLst/>
              <a:gdLst/>
              <a:ahLst/>
              <a:cxnLst/>
              <a:rect l="l" t="t" r="r" b="b"/>
              <a:pathLst>
                <a:path w="3653" h="1987" extrusionOk="0">
                  <a:moveTo>
                    <a:pt x="3401" y="1918"/>
                  </a:moveTo>
                  <a:cubicBezTo>
                    <a:pt x="3493" y="1986"/>
                    <a:pt x="3652" y="1826"/>
                    <a:pt x="3630" y="1689"/>
                  </a:cubicBezTo>
                  <a:cubicBezTo>
                    <a:pt x="3470" y="822"/>
                    <a:pt x="2991" y="206"/>
                    <a:pt x="2306" y="46"/>
                  </a:cubicBezTo>
                  <a:cubicBezTo>
                    <a:pt x="2214" y="23"/>
                    <a:pt x="2078" y="0"/>
                    <a:pt x="1963" y="0"/>
                  </a:cubicBezTo>
                  <a:cubicBezTo>
                    <a:pt x="1324" y="0"/>
                    <a:pt x="640" y="411"/>
                    <a:pt x="92" y="1096"/>
                  </a:cubicBezTo>
                  <a:cubicBezTo>
                    <a:pt x="0" y="1233"/>
                    <a:pt x="46" y="1415"/>
                    <a:pt x="183" y="1370"/>
                  </a:cubicBezTo>
                  <a:cubicBezTo>
                    <a:pt x="640" y="1187"/>
                    <a:pt x="1279" y="1050"/>
                    <a:pt x="1986" y="1187"/>
                  </a:cubicBezTo>
                  <a:cubicBezTo>
                    <a:pt x="2648" y="1301"/>
                    <a:pt x="3105" y="1621"/>
                    <a:pt x="3401" y="19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7711218" y="2880438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0" y="92"/>
                    <a:pt x="0" y="274"/>
                    <a:pt x="114" y="343"/>
                  </a:cubicBezTo>
                  <a:cubicBezTo>
                    <a:pt x="205" y="388"/>
                    <a:pt x="342" y="343"/>
                    <a:pt x="365" y="297"/>
                  </a:cubicBezTo>
                  <a:cubicBezTo>
                    <a:pt x="388" y="206"/>
                    <a:pt x="114" y="0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8244184" y="2554787"/>
              <a:ext cx="198115" cy="259204"/>
            </a:xfrm>
            <a:custGeom>
              <a:avLst/>
              <a:gdLst/>
              <a:ahLst/>
              <a:cxnLst/>
              <a:rect l="l" t="t" r="r" b="b"/>
              <a:pathLst>
                <a:path w="3402" h="4451" extrusionOk="0">
                  <a:moveTo>
                    <a:pt x="69" y="1324"/>
                  </a:moveTo>
                  <a:lnTo>
                    <a:pt x="1" y="3972"/>
                  </a:lnTo>
                  <a:cubicBezTo>
                    <a:pt x="69" y="3994"/>
                    <a:pt x="1325" y="4451"/>
                    <a:pt x="2352" y="3629"/>
                  </a:cubicBezTo>
                  <a:cubicBezTo>
                    <a:pt x="3014" y="3104"/>
                    <a:pt x="3402" y="2191"/>
                    <a:pt x="3151" y="1324"/>
                  </a:cubicBezTo>
                  <a:cubicBezTo>
                    <a:pt x="3128" y="1210"/>
                    <a:pt x="2831" y="183"/>
                    <a:pt x="1964" y="23"/>
                  </a:cubicBezTo>
                  <a:cubicBezTo>
                    <a:pt x="1873" y="0"/>
                    <a:pt x="1804" y="0"/>
                    <a:pt x="1713" y="0"/>
                  </a:cubicBezTo>
                  <a:cubicBezTo>
                    <a:pt x="1051" y="0"/>
                    <a:pt x="343" y="502"/>
                    <a:pt x="69" y="132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7231361" y="1734606"/>
              <a:ext cx="1293399" cy="921219"/>
            </a:xfrm>
            <a:custGeom>
              <a:avLst/>
              <a:gdLst/>
              <a:ahLst/>
              <a:cxnLst/>
              <a:rect l="l" t="t" r="r" b="b"/>
              <a:pathLst>
                <a:path w="22210" h="15819" extrusionOk="0">
                  <a:moveTo>
                    <a:pt x="1758" y="8560"/>
                  </a:moveTo>
                  <a:cubicBezTo>
                    <a:pt x="2077" y="9610"/>
                    <a:pt x="6254" y="9496"/>
                    <a:pt x="14312" y="8218"/>
                  </a:cubicBezTo>
                  <a:cubicBezTo>
                    <a:pt x="14289" y="9199"/>
                    <a:pt x="14403" y="11277"/>
                    <a:pt x="15681" y="13331"/>
                  </a:cubicBezTo>
                  <a:cubicBezTo>
                    <a:pt x="16252" y="14198"/>
                    <a:pt x="16868" y="14860"/>
                    <a:pt x="17393" y="15317"/>
                  </a:cubicBezTo>
                  <a:cubicBezTo>
                    <a:pt x="17690" y="14723"/>
                    <a:pt x="18238" y="14335"/>
                    <a:pt x="18831" y="14289"/>
                  </a:cubicBezTo>
                  <a:cubicBezTo>
                    <a:pt x="19630" y="14244"/>
                    <a:pt x="20429" y="14883"/>
                    <a:pt x="20611" y="15819"/>
                  </a:cubicBezTo>
                  <a:cubicBezTo>
                    <a:pt x="22209" y="12121"/>
                    <a:pt x="21775" y="8332"/>
                    <a:pt x="19584" y="6323"/>
                  </a:cubicBezTo>
                  <a:cubicBezTo>
                    <a:pt x="19105" y="5890"/>
                    <a:pt x="18169" y="5205"/>
                    <a:pt x="16617" y="4885"/>
                  </a:cubicBezTo>
                  <a:cubicBezTo>
                    <a:pt x="16503" y="4634"/>
                    <a:pt x="14996" y="686"/>
                    <a:pt x="11504" y="92"/>
                  </a:cubicBezTo>
                  <a:cubicBezTo>
                    <a:pt x="11207" y="24"/>
                    <a:pt x="10888" y="1"/>
                    <a:pt x="10591" y="1"/>
                  </a:cubicBezTo>
                  <a:cubicBezTo>
                    <a:pt x="7806" y="1"/>
                    <a:pt x="5569" y="2124"/>
                    <a:pt x="5433" y="2261"/>
                  </a:cubicBezTo>
                  <a:cubicBezTo>
                    <a:pt x="4154" y="3493"/>
                    <a:pt x="4086" y="4543"/>
                    <a:pt x="2328" y="5639"/>
                  </a:cubicBezTo>
                  <a:cubicBezTo>
                    <a:pt x="1119" y="6392"/>
                    <a:pt x="0" y="6620"/>
                    <a:pt x="46" y="6963"/>
                  </a:cubicBezTo>
                  <a:cubicBezTo>
                    <a:pt x="91" y="7282"/>
                    <a:pt x="1119" y="7419"/>
                    <a:pt x="2328" y="7465"/>
                  </a:cubicBezTo>
                  <a:cubicBezTo>
                    <a:pt x="1872" y="7921"/>
                    <a:pt x="1689" y="8286"/>
                    <a:pt x="1758" y="8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7590205" y="1872856"/>
              <a:ext cx="319070" cy="255302"/>
            </a:xfrm>
            <a:custGeom>
              <a:avLst/>
              <a:gdLst/>
              <a:ahLst/>
              <a:cxnLst/>
              <a:rect l="l" t="t" r="r" b="b"/>
              <a:pathLst>
                <a:path w="5479" h="4384" extrusionOk="0">
                  <a:moveTo>
                    <a:pt x="2512" y="731"/>
                  </a:moveTo>
                  <a:cubicBezTo>
                    <a:pt x="503" y="1895"/>
                    <a:pt x="1" y="2375"/>
                    <a:pt x="69" y="2557"/>
                  </a:cubicBezTo>
                  <a:cubicBezTo>
                    <a:pt x="184" y="2854"/>
                    <a:pt x="2010" y="2238"/>
                    <a:pt x="2124" y="2557"/>
                  </a:cubicBezTo>
                  <a:cubicBezTo>
                    <a:pt x="2238" y="2831"/>
                    <a:pt x="777" y="3447"/>
                    <a:pt x="891" y="3812"/>
                  </a:cubicBezTo>
                  <a:cubicBezTo>
                    <a:pt x="1051" y="4383"/>
                    <a:pt x="5114" y="3858"/>
                    <a:pt x="5114" y="3470"/>
                  </a:cubicBezTo>
                  <a:cubicBezTo>
                    <a:pt x="5114" y="3265"/>
                    <a:pt x="4018" y="3242"/>
                    <a:pt x="3973" y="2854"/>
                  </a:cubicBezTo>
                  <a:cubicBezTo>
                    <a:pt x="3904" y="2375"/>
                    <a:pt x="5479" y="1872"/>
                    <a:pt x="5411" y="1644"/>
                  </a:cubicBezTo>
                  <a:cubicBezTo>
                    <a:pt x="5342" y="1370"/>
                    <a:pt x="3242" y="1895"/>
                    <a:pt x="3128" y="1553"/>
                  </a:cubicBezTo>
                  <a:cubicBezTo>
                    <a:pt x="3014" y="1233"/>
                    <a:pt x="5045" y="297"/>
                    <a:pt x="4954" y="115"/>
                  </a:cubicBezTo>
                  <a:cubicBezTo>
                    <a:pt x="4908" y="1"/>
                    <a:pt x="4269" y="138"/>
                    <a:pt x="2512" y="7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8165800" y="2201184"/>
              <a:ext cx="180820" cy="259262"/>
            </a:xfrm>
            <a:custGeom>
              <a:avLst/>
              <a:gdLst/>
              <a:ahLst/>
              <a:cxnLst/>
              <a:rect l="l" t="t" r="r" b="b"/>
              <a:pathLst>
                <a:path w="3105" h="4452" extrusionOk="0">
                  <a:moveTo>
                    <a:pt x="46" y="1712"/>
                  </a:moveTo>
                  <a:cubicBezTo>
                    <a:pt x="114" y="3036"/>
                    <a:pt x="822" y="4246"/>
                    <a:pt x="1119" y="4178"/>
                  </a:cubicBezTo>
                  <a:cubicBezTo>
                    <a:pt x="1415" y="4109"/>
                    <a:pt x="1187" y="2717"/>
                    <a:pt x="1484" y="2648"/>
                  </a:cubicBezTo>
                  <a:cubicBezTo>
                    <a:pt x="1826" y="2580"/>
                    <a:pt x="2306" y="4451"/>
                    <a:pt x="2648" y="4406"/>
                  </a:cubicBezTo>
                  <a:cubicBezTo>
                    <a:pt x="3105" y="4337"/>
                    <a:pt x="3036" y="777"/>
                    <a:pt x="2648" y="731"/>
                  </a:cubicBezTo>
                  <a:cubicBezTo>
                    <a:pt x="2397" y="708"/>
                    <a:pt x="2260" y="1872"/>
                    <a:pt x="1803" y="1895"/>
                  </a:cubicBezTo>
                  <a:cubicBezTo>
                    <a:pt x="1210" y="1918"/>
                    <a:pt x="845" y="1"/>
                    <a:pt x="411" y="46"/>
                  </a:cubicBezTo>
                  <a:cubicBezTo>
                    <a:pt x="137" y="92"/>
                    <a:pt x="0" y="982"/>
                    <a:pt x="46" y="171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7572968" y="2739509"/>
              <a:ext cx="311091" cy="188798"/>
            </a:xfrm>
            <a:custGeom>
              <a:avLst/>
              <a:gdLst/>
              <a:ahLst/>
              <a:cxnLst/>
              <a:rect l="l" t="t" r="r" b="b"/>
              <a:pathLst>
                <a:path w="5342" h="3242" extrusionOk="0">
                  <a:moveTo>
                    <a:pt x="5227" y="1370"/>
                  </a:moveTo>
                  <a:cubicBezTo>
                    <a:pt x="5182" y="1051"/>
                    <a:pt x="4953" y="754"/>
                    <a:pt x="4657" y="571"/>
                  </a:cubicBezTo>
                  <a:cubicBezTo>
                    <a:pt x="4405" y="777"/>
                    <a:pt x="3972" y="1096"/>
                    <a:pt x="3356" y="1233"/>
                  </a:cubicBezTo>
                  <a:cubicBezTo>
                    <a:pt x="3082" y="1302"/>
                    <a:pt x="2374" y="1462"/>
                    <a:pt x="1666" y="1119"/>
                  </a:cubicBezTo>
                  <a:cubicBezTo>
                    <a:pt x="1461" y="1028"/>
                    <a:pt x="1187" y="891"/>
                    <a:pt x="1073" y="571"/>
                  </a:cubicBezTo>
                  <a:cubicBezTo>
                    <a:pt x="982" y="343"/>
                    <a:pt x="1050" y="138"/>
                    <a:pt x="1096" y="1"/>
                  </a:cubicBezTo>
                  <a:cubicBezTo>
                    <a:pt x="1073" y="1"/>
                    <a:pt x="1050" y="1"/>
                    <a:pt x="1027" y="1"/>
                  </a:cubicBezTo>
                  <a:cubicBezTo>
                    <a:pt x="571" y="46"/>
                    <a:pt x="206" y="571"/>
                    <a:pt x="92" y="1005"/>
                  </a:cubicBezTo>
                  <a:cubicBezTo>
                    <a:pt x="0" y="1393"/>
                    <a:pt x="114" y="1804"/>
                    <a:pt x="320" y="2169"/>
                  </a:cubicBezTo>
                  <a:cubicBezTo>
                    <a:pt x="1689" y="1599"/>
                    <a:pt x="2990" y="1735"/>
                    <a:pt x="3584" y="2466"/>
                  </a:cubicBezTo>
                  <a:cubicBezTo>
                    <a:pt x="3698" y="2603"/>
                    <a:pt x="3858" y="2854"/>
                    <a:pt x="3926" y="3242"/>
                  </a:cubicBezTo>
                  <a:cubicBezTo>
                    <a:pt x="4154" y="3128"/>
                    <a:pt x="4428" y="2968"/>
                    <a:pt x="4679" y="2694"/>
                  </a:cubicBezTo>
                  <a:cubicBezTo>
                    <a:pt x="4908" y="2443"/>
                    <a:pt x="5341" y="1964"/>
                    <a:pt x="5227" y="13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7607501" y="2859182"/>
              <a:ext cx="191477" cy="93060"/>
            </a:xfrm>
            <a:custGeom>
              <a:avLst/>
              <a:gdLst/>
              <a:ahLst/>
              <a:cxnLst/>
              <a:rect l="l" t="t" r="r" b="b"/>
              <a:pathLst>
                <a:path w="3288" h="1598" extrusionOk="0">
                  <a:moveTo>
                    <a:pt x="1735" y="160"/>
                  </a:moveTo>
                  <a:cubicBezTo>
                    <a:pt x="937" y="0"/>
                    <a:pt x="297" y="320"/>
                    <a:pt x="1" y="502"/>
                  </a:cubicBezTo>
                  <a:cubicBezTo>
                    <a:pt x="229" y="753"/>
                    <a:pt x="503" y="959"/>
                    <a:pt x="754" y="1118"/>
                  </a:cubicBezTo>
                  <a:cubicBezTo>
                    <a:pt x="1553" y="1598"/>
                    <a:pt x="2397" y="1484"/>
                    <a:pt x="2671" y="1415"/>
                  </a:cubicBezTo>
                  <a:cubicBezTo>
                    <a:pt x="2785" y="1392"/>
                    <a:pt x="3014" y="1347"/>
                    <a:pt x="3288" y="1210"/>
                  </a:cubicBezTo>
                  <a:cubicBezTo>
                    <a:pt x="3105" y="959"/>
                    <a:pt x="2626" y="342"/>
                    <a:pt x="1735" y="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7591545" y="2832568"/>
              <a:ext cx="210112" cy="97078"/>
            </a:xfrm>
            <a:custGeom>
              <a:avLst/>
              <a:gdLst/>
              <a:ahLst/>
              <a:cxnLst/>
              <a:rect l="l" t="t" r="r" b="b"/>
              <a:pathLst>
                <a:path w="3608" h="1667" extrusionOk="0">
                  <a:moveTo>
                    <a:pt x="1" y="571"/>
                  </a:moveTo>
                  <a:cubicBezTo>
                    <a:pt x="92" y="708"/>
                    <a:pt x="183" y="822"/>
                    <a:pt x="275" y="959"/>
                  </a:cubicBezTo>
                  <a:cubicBezTo>
                    <a:pt x="571" y="777"/>
                    <a:pt x="1211" y="457"/>
                    <a:pt x="2009" y="617"/>
                  </a:cubicBezTo>
                  <a:cubicBezTo>
                    <a:pt x="2900" y="799"/>
                    <a:pt x="3379" y="1416"/>
                    <a:pt x="3562" y="1667"/>
                  </a:cubicBezTo>
                  <a:cubicBezTo>
                    <a:pt x="3562" y="1667"/>
                    <a:pt x="3584" y="1667"/>
                    <a:pt x="3607" y="1644"/>
                  </a:cubicBezTo>
                  <a:cubicBezTo>
                    <a:pt x="3539" y="1256"/>
                    <a:pt x="3379" y="1005"/>
                    <a:pt x="3265" y="868"/>
                  </a:cubicBezTo>
                  <a:cubicBezTo>
                    <a:pt x="2671" y="137"/>
                    <a:pt x="1370" y="1"/>
                    <a:pt x="1" y="571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7630096" y="2739509"/>
              <a:ext cx="214072" cy="85140"/>
            </a:xfrm>
            <a:custGeom>
              <a:avLst/>
              <a:gdLst/>
              <a:ahLst/>
              <a:cxnLst/>
              <a:rect l="l" t="t" r="r" b="b"/>
              <a:pathLst>
                <a:path w="3676" h="1462" extrusionOk="0">
                  <a:moveTo>
                    <a:pt x="92" y="571"/>
                  </a:moveTo>
                  <a:cubicBezTo>
                    <a:pt x="206" y="891"/>
                    <a:pt x="480" y="1028"/>
                    <a:pt x="685" y="1119"/>
                  </a:cubicBezTo>
                  <a:cubicBezTo>
                    <a:pt x="1393" y="1462"/>
                    <a:pt x="2101" y="1302"/>
                    <a:pt x="2375" y="1233"/>
                  </a:cubicBezTo>
                  <a:cubicBezTo>
                    <a:pt x="2991" y="1096"/>
                    <a:pt x="3424" y="777"/>
                    <a:pt x="3676" y="571"/>
                  </a:cubicBezTo>
                  <a:cubicBezTo>
                    <a:pt x="3607" y="526"/>
                    <a:pt x="3516" y="480"/>
                    <a:pt x="3424" y="434"/>
                  </a:cubicBezTo>
                  <a:cubicBezTo>
                    <a:pt x="2671" y="206"/>
                    <a:pt x="2306" y="937"/>
                    <a:pt x="1484" y="777"/>
                  </a:cubicBezTo>
                  <a:cubicBezTo>
                    <a:pt x="1096" y="686"/>
                    <a:pt x="868" y="480"/>
                    <a:pt x="663" y="297"/>
                  </a:cubicBezTo>
                  <a:cubicBezTo>
                    <a:pt x="549" y="229"/>
                    <a:pt x="434" y="138"/>
                    <a:pt x="297" y="24"/>
                  </a:cubicBezTo>
                  <a:cubicBezTo>
                    <a:pt x="252" y="1"/>
                    <a:pt x="183" y="1"/>
                    <a:pt x="115" y="1"/>
                  </a:cubicBezTo>
                  <a:cubicBezTo>
                    <a:pt x="69" y="138"/>
                    <a:pt x="1" y="343"/>
                    <a:pt x="92" y="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7001391" y="2528174"/>
              <a:ext cx="166203" cy="178199"/>
            </a:xfrm>
            <a:custGeom>
              <a:avLst/>
              <a:gdLst/>
              <a:ahLst/>
              <a:cxnLst/>
              <a:rect l="l" t="t" r="r" b="b"/>
              <a:pathLst>
                <a:path w="2854" h="3060" extrusionOk="0">
                  <a:moveTo>
                    <a:pt x="2853" y="1"/>
                  </a:moveTo>
                  <a:cubicBezTo>
                    <a:pt x="2192" y="1256"/>
                    <a:pt x="1210" y="2260"/>
                    <a:pt x="0" y="2968"/>
                  </a:cubicBezTo>
                  <a:cubicBezTo>
                    <a:pt x="23" y="3013"/>
                    <a:pt x="46" y="3036"/>
                    <a:pt x="92" y="3059"/>
                  </a:cubicBezTo>
                  <a:cubicBezTo>
                    <a:pt x="1370" y="2488"/>
                    <a:pt x="2420" y="1347"/>
                    <a:pt x="2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8531341" y="2843225"/>
              <a:ext cx="99757" cy="243306"/>
            </a:xfrm>
            <a:custGeom>
              <a:avLst/>
              <a:gdLst/>
              <a:ahLst/>
              <a:cxnLst/>
              <a:rect l="l" t="t" r="r" b="b"/>
              <a:pathLst>
                <a:path w="1713" h="4178" extrusionOk="0">
                  <a:moveTo>
                    <a:pt x="114" y="0"/>
                  </a:moveTo>
                  <a:cubicBezTo>
                    <a:pt x="92" y="23"/>
                    <a:pt x="46" y="23"/>
                    <a:pt x="0" y="46"/>
                  </a:cubicBezTo>
                  <a:cubicBezTo>
                    <a:pt x="251" y="1507"/>
                    <a:pt x="822" y="2922"/>
                    <a:pt x="1644" y="4177"/>
                  </a:cubicBezTo>
                  <a:cubicBezTo>
                    <a:pt x="1667" y="4154"/>
                    <a:pt x="1689" y="4154"/>
                    <a:pt x="1712" y="4154"/>
                  </a:cubicBezTo>
                  <a:cubicBezTo>
                    <a:pt x="1689" y="4086"/>
                    <a:pt x="1644" y="3995"/>
                    <a:pt x="1598" y="3926"/>
                  </a:cubicBezTo>
                  <a:cubicBezTo>
                    <a:pt x="982" y="2671"/>
                    <a:pt x="502" y="1347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7018687" y="2629212"/>
              <a:ext cx="475896" cy="509149"/>
            </a:xfrm>
            <a:custGeom>
              <a:avLst/>
              <a:gdLst/>
              <a:ahLst/>
              <a:cxnLst/>
              <a:rect l="l" t="t" r="r" b="b"/>
              <a:pathLst>
                <a:path w="8172" h="8743" extrusionOk="0">
                  <a:moveTo>
                    <a:pt x="8172" y="8742"/>
                  </a:moveTo>
                  <a:cubicBezTo>
                    <a:pt x="5547" y="5775"/>
                    <a:pt x="2785" y="2853"/>
                    <a:pt x="23" y="0"/>
                  </a:cubicBezTo>
                  <a:cubicBezTo>
                    <a:pt x="23" y="0"/>
                    <a:pt x="0" y="23"/>
                    <a:pt x="0" y="23"/>
                  </a:cubicBezTo>
                  <a:cubicBezTo>
                    <a:pt x="2579" y="3036"/>
                    <a:pt x="5341" y="5958"/>
                    <a:pt x="8172" y="87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2717" y="2009"/>
                  </a:move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lnTo>
                    <a:pt x="115" y="2626"/>
                  </a:lnTo>
                  <a:cubicBezTo>
                    <a:pt x="298" y="2648"/>
                    <a:pt x="1667" y="2945"/>
                    <a:pt x="2717" y="200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1" y="1"/>
                  </a:moveTo>
                  <a:cubicBezTo>
                    <a:pt x="47" y="868"/>
                    <a:pt x="92" y="1758"/>
                    <a:pt x="115" y="2626"/>
                  </a:cubicBezTo>
                  <a:cubicBezTo>
                    <a:pt x="298" y="2648"/>
                    <a:pt x="1667" y="2945"/>
                    <a:pt x="2717" y="2009"/>
                  </a:cubicBez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8266838" y="2589321"/>
              <a:ext cx="138250" cy="150246"/>
            </a:xfrm>
            <a:custGeom>
              <a:avLst/>
              <a:gdLst/>
              <a:ahLst/>
              <a:cxnLst/>
              <a:rect l="l" t="t" r="r" b="b"/>
              <a:pathLst>
                <a:path w="2374" h="2580" extrusionOk="0">
                  <a:moveTo>
                    <a:pt x="2374" y="1416"/>
                  </a:moveTo>
                  <a:cubicBezTo>
                    <a:pt x="2031" y="183"/>
                    <a:pt x="502" y="229"/>
                    <a:pt x="160" y="1416"/>
                  </a:cubicBezTo>
                  <a:lnTo>
                    <a:pt x="46" y="1324"/>
                  </a:lnTo>
                  <a:cubicBezTo>
                    <a:pt x="845" y="982"/>
                    <a:pt x="1552" y="1941"/>
                    <a:pt x="936" y="2580"/>
                  </a:cubicBezTo>
                  <a:cubicBezTo>
                    <a:pt x="1392" y="1986"/>
                    <a:pt x="799" y="1165"/>
                    <a:pt x="114" y="1461"/>
                  </a:cubicBezTo>
                  <a:cubicBezTo>
                    <a:pt x="46" y="1484"/>
                    <a:pt x="0" y="1438"/>
                    <a:pt x="0" y="1370"/>
                  </a:cubicBezTo>
                  <a:cubicBezTo>
                    <a:pt x="342" y="46"/>
                    <a:pt x="2168" y="0"/>
                    <a:pt x="2374" y="1416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7324363" y="3596903"/>
              <a:ext cx="67844" cy="85081"/>
            </a:xfrm>
            <a:custGeom>
              <a:avLst/>
              <a:gdLst/>
              <a:ahLst/>
              <a:cxnLst/>
              <a:rect l="l" t="t" r="r" b="b"/>
              <a:pathLst>
                <a:path w="1165" h="1461" extrusionOk="0">
                  <a:moveTo>
                    <a:pt x="1165" y="571"/>
                  </a:moveTo>
                  <a:cubicBezTo>
                    <a:pt x="1165" y="571"/>
                    <a:pt x="457" y="23"/>
                    <a:pt x="275" y="0"/>
                  </a:cubicBezTo>
                  <a:cubicBezTo>
                    <a:pt x="92" y="0"/>
                    <a:pt x="1" y="708"/>
                    <a:pt x="754" y="1461"/>
                  </a:cubicBezTo>
                  <a:cubicBezTo>
                    <a:pt x="1119" y="730"/>
                    <a:pt x="1165" y="571"/>
                    <a:pt x="1165" y="57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-349494" y="1800768"/>
            <a:ext cx="1739831" cy="3074291"/>
            <a:chOff x="62104" y="1734606"/>
            <a:chExt cx="2085628" cy="3325801"/>
          </a:xfrm>
        </p:grpSpPr>
        <p:sp>
          <p:nvSpPr>
            <p:cNvPr id="2282" name="Google Shape;2282;p38"/>
            <p:cNvSpPr/>
            <p:nvPr/>
          </p:nvSpPr>
          <p:spPr>
            <a:xfrm>
              <a:off x="640320" y="4822400"/>
              <a:ext cx="1175066" cy="238006"/>
            </a:xfrm>
            <a:custGeom>
              <a:avLst/>
              <a:gdLst/>
              <a:ahLst/>
              <a:cxnLst/>
              <a:rect l="l" t="t" r="r" b="b"/>
              <a:pathLst>
                <a:path w="20178" h="4087" extrusionOk="0">
                  <a:moveTo>
                    <a:pt x="10089" y="1"/>
                  </a:moveTo>
                  <a:cubicBezTo>
                    <a:pt x="4520" y="1"/>
                    <a:pt x="0" y="914"/>
                    <a:pt x="0" y="2032"/>
                  </a:cubicBezTo>
                  <a:cubicBezTo>
                    <a:pt x="0" y="3174"/>
                    <a:pt x="4520" y="4087"/>
                    <a:pt x="10089" y="4087"/>
                  </a:cubicBezTo>
                  <a:cubicBezTo>
                    <a:pt x="15658" y="4087"/>
                    <a:pt x="20178" y="3174"/>
                    <a:pt x="20178" y="2032"/>
                  </a:cubicBezTo>
                  <a:cubicBezTo>
                    <a:pt x="20178" y="914"/>
                    <a:pt x="15658" y="1"/>
                    <a:pt x="1008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1327493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5000" y="1"/>
                  </a:moveTo>
                  <a:cubicBezTo>
                    <a:pt x="3356" y="412"/>
                    <a:pt x="1713" y="822"/>
                    <a:pt x="69" y="1210"/>
                  </a:cubicBezTo>
                  <a:cubicBezTo>
                    <a:pt x="1" y="2945"/>
                    <a:pt x="1" y="4703"/>
                    <a:pt x="1" y="6529"/>
                  </a:cubicBezTo>
                  <a:cubicBezTo>
                    <a:pt x="47" y="10455"/>
                    <a:pt x="252" y="14175"/>
                    <a:pt x="549" y="17690"/>
                  </a:cubicBezTo>
                  <a:cubicBezTo>
                    <a:pt x="5182" y="17576"/>
                    <a:pt x="7533" y="17165"/>
                    <a:pt x="7625" y="16458"/>
                  </a:cubicBezTo>
                  <a:cubicBezTo>
                    <a:pt x="7693" y="15956"/>
                    <a:pt x="6529" y="15294"/>
                    <a:pt x="4155" y="14472"/>
                  </a:cubicBezTo>
                  <a:cubicBezTo>
                    <a:pt x="4429" y="9633"/>
                    <a:pt x="4726" y="4817"/>
                    <a:pt x="500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1284981" y="3834793"/>
              <a:ext cx="390873" cy="356282"/>
            </a:xfrm>
            <a:custGeom>
              <a:avLst/>
              <a:gdLst/>
              <a:ahLst/>
              <a:cxnLst/>
              <a:rect l="l" t="t" r="r" b="b"/>
              <a:pathLst>
                <a:path w="6712" h="6118" extrusionOk="0">
                  <a:moveTo>
                    <a:pt x="5273" y="1"/>
                  </a:moveTo>
                  <a:lnTo>
                    <a:pt x="0" y="2831"/>
                  </a:lnTo>
                  <a:cubicBezTo>
                    <a:pt x="229" y="3927"/>
                    <a:pt x="480" y="5022"/>
                    <a:pt x="731" y="6118"/>
                  </a:cubicBezTo>
                  <a:cubicBezTo>
                    <a:pt x="982" y="5616"/>
                    <a:pt x="1370" y="4977"/>
                    <a:pt x="1986" y="4360"/>
                  </a:cubicBezTo>
                  <a:cubicBezTo>
                    <a:pt x="3767" y="2648"/>
                    <a:pt x="6072" y="2603"/>
                    <a:pt x="6711" y="2603"/>
                  </a:cubicBezTo>
                  <a:cubicBezTo>
                    <a:pt x="6232" y="1735"/>
                    <a:pt x="5752" y="868"/>
                    <a:pt x="52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809143" y="3942469"/>
              <a:ext cx="421388" cy="1014163"/>
            </a:xfrm>
            <a:custGeom>
              <a:avLst/>
              <a:gdLst/>
              <a:ahLst/>
              <a:cxnLst/>
              <a:rect l="l" t="t" r="r" b="b"/>
              <a:pathLst>
                <a:path w="7236" h="17415" extrusionOk="0">
                  <a:moveTo>
                    <a:pt x="6985" y="1"/>
                  </a:moveTo>
                  <a:lnTo>
                    <a:pt x="1415" y="23"/>
                  </a:lnTo>
                  <a:cubicBezTo>
                    <a:pt x="2077" y="4817"/>
                    <a:pt x="2739" y="9610"/>
                    <a:pt x="3401" y="14381"/>
                  </a:cubicBezTo>
                  <a:cubicBezTo>
                    <a:pt x="1096" y="15385"/>
                    <a:pt x="0" y="16138"/>
                    <a:pt x="91" y="16663"/>
                  </a:cubicBezTo>
                  <a:cubicBezTo>
                    <a:pt x="210" y="17170"/>
                    <a:pt x="1542" y="17414"/>
                    <a:pt x="4097" y="17414"/>
                  </a:cubicBezTo>
                  <a:cubicBezTo>
                    <a:pt x="4992" y="17414"/>
                    <a:pt x="6039" y="17384"/>
                    <a:pt x="7236" y="17325"/>
                  </a:cubicBezTo>
                  <a:cubicBezTo>
                    <a:pt x="7030" y="13764"/>
                    <a:pt x="6893" y="10021"/>
                    <a:pt x="6893" y="6141"/>
                  </a:cubicBezTo>
                  <a:cubicBezTo>
                    <a:pt x="6893" y="4041"/>
                    <a:pt x="6939" y="2009"/>
                    <a:pt x="69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797146" y="3572968"/>
              <a:ext cx="903924" cy="493542"/>
            </a:xfrm>
            <a:custGeom>
              <a:avLst/>
              <a:gdLst/>
              <a:ahLst/>
              <a:cxnLst/>
              <a:rect l="l" t="t" r="r" b="b"/>
              <a:pathLst>
                <a:path w="15522" h="8475" extrusionOk="0">
                  <a:moveTo>
                    <a:pt x="2397" y="0"/>
                  </a:moveTo>
                  <a:cubicBezTo>
                    <a:pt x="1804" y="1393"/>
                    <a:pt x="1233" y="2785"/>
                    <a:pt x="640" y="4177"/>
                  </a:cubicBezTo>
                  <a:cubicBezTo>
                    <a:pt x="434" y="4679"/>
                    <a:pt x="206" y="5182"/>
                    <a:pt x="1" y="5661"/>
                  </a:cubicBezTo>
                  <a:cubicBezTo>
                    <a:pt x="1370" y="7030"/>
                    <a:pt x="2694" y="7647"/>
                    <a:pt x="3538" y="7966"/>
                  </a:cubicBezTo>
                  <a:cubicBezTo>
                    <a:pt x="4561" y="8329"/>
                    <a:pt x="5575" y="8474"/>
                    <a:pt x="6607" y="8474"/>
                  </a:cubicBezTo>
                  <a:cubicBezTo>
                    <a:pt x="8433" y="8474"/>
                    <a:pt x="10318" y="8020"/>
                    <a:pt x="12418" y="7510"/>
                  </a:cubicBezTo>
                  <a:cubicBezTo>
                    <a:pt x="13719" y="7213"/>
                    <a:pt x="14769" y="6871"/>
                    <a:pt x="15522" y="6620"/>
                  </a:cubicBezTo>
                  <a:cubicBezTo>
                    <a:pt x="14791" y="4930"/>
                    <a:pt x="14061" y="3264"/>
                    <a:pt x="13331" y="1575"/>
                  </a:cubicBezTo>
                  <a:cubicBezTo>
                    <a:pt x="9679" y="1050"/>
                    <a:pt x="6049" y="525"/>
                    <a:pt x="23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1783414" y="2384916"/>
              <a:ext cx="364318" cy="425115"/>
            </a:xfrm>
            <a:custGeom>
              <a:avLst/>
              <a:gdLst/>
              <a:ahLst/>
              <a:cxnLst/>
              <a:rect l="l" t="t" r="r" b="b"/>
              <a:pathLst>
                <a:path w="6256" h="7300" extrusionOk="0">
                  <a:moveTo>
                    <a:pt x="4457" y="0"/>
                  </a:moveTo>
                  <a:cubicBezTo>
                    <a:pt x="4093" y="0"/>
                    <a:pt x="3492" y="499"/>
                    <a:pt x="3196" y="794"/>
                  </a:cubicBezTo>
                  <a:cubicBezTo>
                    <a:pt x="2968" y="1023"/>
                    <a:pt x="2649" y="1411"/>
                    <a:pt x="2398" y="1958"/>
                  </a:cubicBezTo>
                  <a:cubicBezTo>
                    <a:pt x="2398" y="1548"/>
                    <a:pt x="2352" y="1228"/>
                    <a:pt x="2283" y="977"/>
                  </a:cubicBezTo>
                  <a:cubicBezTo>
                    <a:pt x="2215" y="680"/>
                    <a:pt x="2147" y="292"/>
                    <a:pt x="1964" y="269"/>
                  </a:cubicBezTo>
                  <a:cubicBezTo>
                    <a:pt x="1957" y="268"/>
                    <a:pt x="1951" y="268"/>
                    <a:pt x="1945" y="268"/>
                  </a:cubicBezTo>
                  <a:cubicBezTo>
                    <a:pt x="1814" y="268"/>
                    <a:pt x="1688" y="479"/>
                    <a:pt x="1644" y="566"/>
                  </a:cubicBezTo>
                  <a:cubicBezTo>
                    <a:pt x="1188" y="1251"/>
                    <a:pt x="1302" y="3122"/>
                    <a:pt x="1370" y="3830"/>
                  </a:cubicBezTo>
                  <a:cubicBezTo>
                    <a:pt x="914" y="4172"/>
                    <a:pt x="457" y="4492"/>
                    <a:pt x="1" y="4834"/>
                  </a:cubicBezTo>
                  <a:cubicBezTo>
                    <a:pt x="47" y="5131"/>
                    <a:pt x="161" y="5725"/>
                    <a:pt x="572" y="6318"/>
                  </a:cubicBezTo>
                  <a:cubicBezTo>
                    <a:pt x="937" y="6843"/>
                    <a:pt x="1393" y="7163"/>
                    <a:pt x="1644" y="7299"/>
                  </a:cubicBezTo>
                  <a:lnTo>
                    <a:pt x="3037" y="5337"/>
                  </a:lnTo>
                  <a:cubicBezTo>
                    <a:pt x="3196" y="5337"/>
                    <a:pt x="3858" y="5245"/>
                    <a:pt x="4315" y="4697"/>
                  </a:cubicBezTo>
                  <a:cubicBezTo>
                    <a:pt x="4498" y="4492"/>
                    <a:pt x="4589" y="4264"/>
                    <a:pt x="4634" y="4104"/>
                  </a:cubicBezTo>
                  <a:cubicBezTo>
                    <a:pt x="4908" y="3990"/>
                    <a:pt x="5296" y="3807"/>
                    <a:pt x="5662" y="3465"/>
                  </a:cubicBezTo>
                  <a:cubicBezTo>
                    <a:pt x="5821" y="3328"/>
                    <a:pt x="6255" y="2940"/>
                    <a:pt x="6187" y="2780"/>
                  </a:cubicBezTo>
                  <a:cubicBezTo>
                    <a:pt x="6167" y="2742"/>
                    <a:pt x="6107" y="2711"/>
                    <a:pt x="5973" y="2711"/>
                  </a:cubicBezTo>
                  <a:cubicBezTo>
                    <a:pt x="5788" y="2711"/>
                    <a:pt x="5463" y="2768"/>
                    <a:pt x="4908" y="2940"/>
                  </a:cubicBezTo>
                  <a:cubicBezTo>
                    <a:pt x="5137" y="2689"/>
                    <a:pt x="5365" y="2483"/>
                    <a:pt x="5548" y="2324"/>
                  </a:cubicBezTo>
                  <a:cubicBezTo>
                    <a:pt x="5913" y="2004"/>
                    <a:pt x="6209" y="1844"/>
                    <a:pt x="6164" y="1707"/>
                  </a:cubicBezTo>
                  <a:cubicBezTo>
                    <a:pt x="6141" y="1616"/>
                    <a:pt x="5981" y="1570"/>
                    <a:pt x="5913" y="1548"/>
                  </a:cubicBezTo>
                  <a:cubicBezTo>
                    <a:pt x="5850" y="1533"/>
                    <a:pt x="5787" y="1527"/>
                    <a:pt x="5723" y="1527"/>
                  </a:cubicBezTo>
                  <a:cubicBezTo>
                    <a:pt x="5295" y="1527"/>
                    <a:pt x="4852" y="1821"/>
                    <a:pt x="4594" y="2025"/>
                  </a:cubicBezTo>
                  <a:lnTo>
                    <a:pt x="4594" y="2025"/>
                  </a:lnTo>
                  <a:cubicBezTo>
                    <a:pt x="5196" y="1513"/>
                    <a:pt x="5742" y="960"/>
                    <a:pt x="5616" y="771"/>
                  </a:cubicBezTo>
                  <a:cubicBezTo>
                    <a:pt x="5579" y="698"/>
                    <a:pt x="5476" y="677"/>
                    <a:pt x="5368" y="677"/>
                  </a:cubicBezTo>
                  <a:cubicBezTo>
                    <a:pt x="5275" y="677"/>
                    <a:pt x="5177" y="692"/>
                    <a:pt x="5114" y="703"/>
                  </a:cubicBezTo>
                  <a:cubicBezTo>
                    <a:pt x="4361" y="817"/>
                    <a:pt x="3927" y="1456"/>
                    <a:pt x="3790" y="1662"/>
                  </a:cubicBezTo>
                  <a:cubicBezTo>
                    <a:pt x="4018" y="1296"/>
                    <a:pt x="4224" y="1045"/>
                    <a:pt x="4383" y="863"/>
                  </a:cubicBezTo>
                  <a:cubicBezTo>
                    <a:pt x="4589" y="657"/>
                    <a:pt x="4771" y="475"/>
                    <a:pt x="4749" y="269"/>
                  </a:cubicBezTo>
                  <a:cubicBezTo>
                    <a:pt x="4726" y="246"/>
                    <a:pt x="4703" y="110"/>
                    <a:pt x="4612" y="41"/>
                  </a:cubicBezTo>
                  <a:cubicBezTo>
                    <a:pt x="4568" y="13"/>
                    <a:pt x="4515" y="0"/>
                    <a:pt x="4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1930982" y="2516236"/>
              <a:ext cx="38610" cy="142268"/>
            </a:xfrm>
            <a:custGeom>
              <a:avLst/>
              <a:gdLst/>
              <a:ahLst/>
              <a:cxnLst/>
              <a:rect l="l" t="t" r="r" b="b"/>
              <a:pathLst>
                <a:path w="663" h="2443" extrusionOk="0">
                  <a:moveTo>
                    <a:pt x="1" y="0"/>
                  </a:moveTo>
                  <a:cubicBezTo>
                    <a:pt x="320" y="571"/>
                    <a:pt x="411" y="1210"/>
                    <a:pt x="252" y="1826"/>
                  </a:cubicBezTo>
                  <a:cubicBezTo>
                    <a:pt x="183" y="2032"/>
                    <a:pt x="115" y="2237"/>
                    <a:pt x="23" y="2442"/>
                  </a:cubicBezTo>
                  <a:cubicBezTo>
                    <a:pt x="640" y="1803"/>
                    <a:pt x="662" y="639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1187961" y="2636666"/>
              <a:ext cx="721823" cy="539256"/>
            </a:xfrm>
            <a:custGeom>
              <a:avLst/>
              <a:gdLst/>
              <a:ahLst/>
              <a:cxnLst/>
              <a:rect l="l" t="t" r="r" b="b"/>
              <a:pathLst>
                <a:path w="12395" h="9260" extrusionOk="0">
                  <a:moveTo>
                    <a:pt x="10465" y="1"/>
                  </a:moveTo>
                  <a:cubicBezTo>
                    <a:pt x="10389" y="1"/>
                    <a:pt x="10314" y="18"/>
                    <a:pt x="10249" y="55"/>
                  </a:cubicBezTo>
                  <a:lnTo>
                    <a:pt x="251" y="5967"/>
                  </a:lnTo>
                  <a:cubicBezTo>
                    <a:pt x="69" y="6081"/>
                    <a:pt x="0" y="6332"/>
                    <a:pt x="114" y="6537"/>
                  </a:cubicBezTo>
                  <a:cubicBezTo>
                    <a:pt x="548" y="7382"/>
                    <a:pt x="1005" y="8203"/>
                    <a:pt x="1461" y="9048"/>
                  </a:cubicBezTo>
                  <a:cubicBezTo>
                    <a:pt x="1461" y="9048"/>
                    <a:pt x="1781" y="9208"/>
                    <a:pt x="2123" y="9253"/>
                  </a:cubicBezTo>
                  <a:cubicBezTo>
                    <a:pt x="2156" y="9258"/>
                    <a:pt x="2192" y="9260"/>
                    <a:pt x="2229" y="9260"/>
                  </a:cubicBezTo>
                  <a:cubicBezTo>
                    <a:pt x="4165" y="9260"/>
                    <a:pt x="11454" y="3578"/>
                    <a:pt x="12394" y="2840"/>
                  </a:cubicBezTo>
                  <a:lnTo>
                    <a:pt x="10888" y="237"/>
                  </a:lnTo>
                  <a:cubicBezTo>
                    <a:pt x="10795" y="82"/>
                    <a:pt x="10627" y="1"/>
                    <a:pt x="104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1263725" y="2742188"/>
              <a:ext cx="627424" cy="386855"/>
            </a:xfrm>
            <a:custGeom>
              <a:avLst/>
              <a:gdLst/>
              <a:ahLst/>
              <a:cxnLst/>
              <a:rect l="l" t="t" r="r" b="b"/>
              <a:pathLst>
                <a:path w="10774" h="6643" extrusionOk="0">
                  <a:moveTo>
                    <a:pt x="10774" y="0"/>
                  </a:moveTo>
                  <a:cubicBezTo>
                    <a:pt x="7282" y="2055"/>
                    <a:pt x="3401" y="4451"/>
                    <a:pt x="0" y="6643"/>
                  </a:cubicBezTo>
                  <a:cubicBezTo>
                    <a:pt x="3515" y="4588"/>
                    <a:pt x="7373" y="2192"/>
                    <a:pt x="1077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1185283" y="2736888"/>
              <a:ext cx="388195" cy="461512"/>
            </a:xfrm>
            <a:custGeom>
              <a:avLst/>
              <a:gdLst/>
              <a:ahLst/>
              <a:cxnLst/>
              <a:rect l="l" t="t" r="r" b="b"/>
              <a:pathLst>
                <a:path w="6666" h="7925" extrusionOk="0">
                  <a:moveTo>
                    <a:pt x="5281" y="1"/>
                  </a:moveTo>
                  <a:cubicBezTo>
                    <a:pt x="4630" y="1"/>
                    <a:pt x="3831" y="165"/>
                    <a:pt x="3196" y="434"/>
                  </a:cubicBezTo>
                  <a:cubicBezTo>
                    <a:pt x="2899" y="571"/>
                    <a:pt x="1598" y="1119"/>
                    <a:pt x="982" y="2442"/>
                  </a:cubicBezTo>
                  <a:cubicBezTo>
                    <a:pt x="1" y="4679"/>
                    <a:pt x="1530" y="7784"/>
                    <a:pt x="2968" y="7920"/>
                  </a:cubicBezTo>
                  <a:cubicBezTo>
                    <a:pt x="3000" y="7923"/>
                    <a:pt x="3033" y="7925"/>
                    <a:pt x="3065" y="7925"/>
                  </a:cubicBezTo>
                  <a:cubicBezTo>
                    <a:pt x="3526" y="7925"/>
                    <a:pt x="3924" y="7629"/>
                    <a:pt x="4223" y="7373"/>
                  </a:cubicBezTo>
                  <a:cubicBezTo>
                    <a:pt x="3858" y="6346"/>
                    <a:pt x="3493" y="5341"/>
                    <a:pt x="3128" y="4337"/>
                  </a:cubicBezTo>
                  <a:cubicBezTo>
                    <a:pt x="6209" y="1849"/>
                    <a:pt x="6666" y="845"/>
                    <a:pt x="6437" y="411"/>
                  </a:cubicBezTo>
                  <a:cubicBezTo>
                    <a:pt x="6299" y="125"/>
                    <a:pt x="5846" y="1"/>
                    <a:pt x="5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882228" y="2896394"/>
              <a:ext cx="719144" cy="853667"/>
            </a:xfrm>
            <a:custGeom>
              <a:avLst/>
              <a:gdLst/>
              <a:ahLst/>
              <a:cxnLst/>
              <a:rect l="l" t="t" r="r" b="b"/>
              <a:pathLst>
                <a:path w="12349" h="14659" extrusionOk="0">
                  <a:moveTo>
                    <a:pt x="7282" y="0"/>
                  </a:moveTo>
                  <a:cubicBezTo>
                    <a:pt x="5935" y="251"/>
                    <a:pt x="4474" y="594"/>
                    <a:pt x="2968" y="1027"/>
                  </a:cubicBezTo>
                  <a:cubicBezTo>
                    <a:pt x="2100" y="1278"/>
                    <a:pt x="1279" y="1552"/>
                    <a:pt x="503" y="1826"/>
                  </a:cubicBezTo>
                  <a:lnTo>
                    <a:pt x="0" y="12851"/>
                  </a:lnTo>
                  <a:cubicBezTo>
                    <a:pt x="880" y="13378"/>
                    <a:pt x="3247" y="14658"/>
                    <a:pt x="6387" y="14658"/>
                  </a:cubicBezTo>
                  <a:cubicBezTo>
                    <a:pt x="6916" y="14658"/>
                    <a:pt x="7466" y="14622"/>
                    <a:pt x="8035" y="14540"/>
                  </a:cubicBezTo>
                  <a:cubicBezTo>
                    <a:pt x="9929" y="14243"/>
                    <a:pt x="11413" y="13536"/>
                    <a:pt x="12349" y="12965"/>
                  </a:cubicBezTo>
                  <a:cubicBezTo>
                    <a:pt x="12235" y="10888"/>
                    <a:pt x="11801" y="7669"/>
                    <a:pt x="10066" y="4200"/>
                  </a:cubicBezTo>
                  <a:cubicBezTo>
                    <a:pt x="9176" y="2465"/>
                    <a:pt x="8172" y="1073"/>
                    <a:pt x="728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1055011" y="2792677"/>
              <a:ext cx="281857" cy="199921"/>
            </a:xfrm>
            <a:custGeom>
              <a:avLst/>
              <a:gdLst/>
              <a:ahLst/>
              <a:cxnLst/>
              <a:rect l="l" t="t" r="r" b="b"/>
              <a:pathLst>
                <a:path w="4840" h="3433" extrusionOk="0">
                  <a:moveTo>
                    <a:pt x="4383" y="1"/>
                  </a:moveTo>
                  <a:lnTo>
                    <a:pt x="297" y="571"/>
                  </a:lnTo>
                  <a:cubicBezTo>
                    <a:pt x="183" y="1325"/>
                    <a:pt x="92" y="2078"/>
                    <a:pt x="1" y="2808"/>
                  </a:cubicBezTo>
                  <a:cubicBezTo>
                    <a:pt x="310" y="2990"/>
                    <a:pt x="1197" y="3432"/>
                    <a:pt x="2341" y="3432"/>
                  </a:cubicBezTo>
                  <a:cubicBezTo>
                    <a:pt x="2634" y="3432"/>
                    <a:pt x="2944" y="3403"/>
                    <a:pt x="3265" y="3333"/>
                  </a:cubicBezTo>
                  <a:cubicBezTo>
                    <a:pt x="3949" y="3173"/>
                    <a:pt x="4497" y="2877"/>
                    <a:pt x="4840" y="2626"/>
                  </a:cubicBezTo>
                  <a:cubicBezTo>
                    <a:pt x="4680" y="1758"/>
                    <a:pt x="4543" y="891"/>
                    <a:pt x="43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1078946" y="3104875"/>
              <a:ext cx="473276" cy="646292"/>
            </a:xfrm>
            <a:custGeom>
              <a:avLst/>
              <a:gdLst/>
              <a:ahLst/>
              <a:cxnLst/>
              <a:rect l="l" t="t" r="r" b="b"/>
              <a:pathLst>
                <a:path w="8127" h="11098" extrusionOk="0">
                  <a:moveTo>
                    <a:pt x="1720" y="0"/>
                  </a:moveTo>
                  <a:cubicBezTo>
                    <a:pt x="1231" y="0"/>
                    <a:pt x="820" y="374"/>
                    <a:pt x="777" y="871"/>
                  </a:cubicBezTo>
                  <a:lnTo>
                    <a:pt x="46" y="9613"/>
                  </a:lnTo>
                  <a:cubicBezTo>
                    <a:pt x="1" y="10115"/>
                    <a:pt x="366" y="10572"/>
                    <a:pt x="891" y="10617"/>
                  </a:cubicBezTo>
                  <a:lnTo>
                    <a:pt x="6323" y="11097"/>
                  </a:lnTo>
                  <a:cubicBezTo>
                    <a:pt x="6339" y="11097"/>
                    <a:pt x="6354" y="11098"/>
                    <a:pt x="6370" y="11098"/>
                  </a:cubicBezTo>
                  <a:cubicBezTo>
                    <a:pt x="6875" y="11098"/>
                    <a:pt x="7306" y="10739"/>
                    <a:pt x="7350" y="10229"/>
                  </a:cubicBezTo>
                  <a:lnTo>
                    <a:pt x="8081" y="1487"/>
                  </a:lnTo>
                  <a:cubicBezTo>
                    <a:pt x="8126" y="962"/>
                    <a:pt x="7738" y="506"/>
                    <a:pt x="7236" y="460"/>
                  </a:cubicBezTo>
                  <a:lnTo>
                    <a:pt x="1804" y="4"/>
                  </a:lnTo>
                  <a:cubicBezTo>
                    <a:pt x="1776" y="1"/>
                    <a:pt x="1748" y="0"/>
                    <a:pt x="17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1084245" y="3172661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6" y="0"/>
                  </a:moveTo>
                  <a:cubicBezTo>
                    <a:pt x="78" y="0"/>
                    <a:pt x="21" y="84"/>
                    <a:pt x="1" y="186"/>
                  </a:cubicBezTo>
                  <a:cubicBezTo>
                    <a:pt x="1" y="278"/>
                    <a:pt x="69" y="369"/>
                    <a:pt x="161" y="392"/>
                  </a:cubicBezTo>
                  <a:lnTo>
                    <a:pt x="891" y="460"/>
                  </a:lnTo>
                  <a:lnTo>
                    <a:pt x="937" y="72"/>
                  </a:lnTo>
                  <a:cubicBezTo>
                    <a:pt x="686" y="49"/>
                    <a:pt x="435" y="27"/>
                    <a:pt x="183" y="4"/>
                  </a:cubicBez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1081624" y="3212726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1" y="1"/>
                    <a:pt x="0" y="92"/>
                    <a:pt x="0" y="206"/>
                  </a:cubicBezTo>
                  <a:cubicBezTo>
                    <a:pt x="0" y="297"/>
                    <a:pt x="46" y="389"/>
                    <a:pt x="137" y="389"/>
                  </a:cubicBezTo>
                  <a:lnTo>
                    <a:pt x="890" y="457"/>
                  </a:lnTo>
                  <a:lnTo>
                    <a:pt x="913" y="69"/>
                  </a:lnTo>
                  <a:cubicBezTo>
                    <a:pt x="662" y="46"/>
                    <a:pt x="434" y="23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1077606" y="325395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37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1073646" y="329379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206" y="1"/>
                  </a:moveTo>
                  <a:cubicBezTo>
                    <a:pt x="92" y="1"/>
                    <a:pt x="23" y="92"/>
                    <a:pt x="23" y="206"/>
                  </a:cubicBezTo>
                  <a:cubicBezTo>
                    <a:pt x="0" y="298"/>
                    <a:pt x="69" y="389"/>
                    <a:pt x="160" y="412"/>
                  </a:cubicBezTo>
                  <a:lnTo>
                    <a:pt x="890" y="457"/>
                  </a:lnTo>
                  <a:lnTo>
                    <a:pt x="936" y="69"/>
                  </a:lnTo>
                  <a:cubicBezTo>
                    <a:pt x="685" y="47"/>
                    <a:pt x="434" y="24"/>
                    <a:pt x="20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1070967" y="3335020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1067007" y="3376017"/>
              <a:ext cx="54508" cy="25507"/>
            </a:xfrm>
            <a:custGeom>
              <a:avLst/>
              <a:gdLst/>
              <a:ahLst/>
              <a:cxnLst/>
              <a:rect l="l" t="t" r="r" b="b"/>
              <a:pathLst>
                <a:path w="936" h="438" extrusionOk="0">
                  <a:moveTo>
                    <a:pt x="155" y="1"/>
                  </a:moveTo>
                  <a:cubicBezTo>
                    <a:pt x="78" y="1"/>
                    <a:pt x="21" y="84"/>
                    <a:pt x="0" y="187"/>
                  </a:cubicBezTo>
                  <a:cubicBezTo>
                    <a:pt x="0" y="278"/>
                    <a:pt x="69" y="369"/>
                    <a:pt x="160" y="392"/>
                  </a:cubicBezTo>
                  <a:lnTo>
                    <a:pt x="890" y="438"/>
                  </a:lnTo>
                  <a:lnTo>
                    <a:pt x="936" y="50"/>
                  </a:lnTo>
                  <a:cubicBezTo>
                    <a:pt x="685" y="27"/>
                    <a:pt x="434" y="27"/>
                    <a:pt x="183" y="4"/>
                  </a:cubicBezTo>
                  <a:cubicBezTo>
                    <a:pt x="173" y="2"/>
                    <a:pt x="164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1064329" y="3416083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8"/>
                    <a:pt x="46" y="389"/>
                    <a:pt x="137" y="389"/>
                  </a:cubicBezTo>
                  <a:lnTo>
                    <a:pt x="891" y="457"/>
                  </a:lnTo>
                  <a:lnTo>
                    <a:pt x="913" y="69"/>
                  </a:lnTo>
                  <a:cubicBezTo>
                    <a:pt x="662" y="46"/>
                    <a:pt x="434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1060310" y="3457080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5" y="1"/>
                  </a:moveTo>
                  <a:cubicBezTo>
                    <a:pt x="74" y="1"/>
                    <a:pt x="1" y="85"/>
                    <a:pt x="1" y="187"/>
                  </a:cubicBezTo>
                  <a:cubicBezTo>
                    <a:pt x="1" y="278"/>
                    <a:pt x="69" y="370"/>
                    <a:pt x="161" y="392"/>
                  </a:cubicBezTo>
                  <a:lnTo>
                    <a:pt x="891" y="461"/>
                  </a:lnTo>
                  <a:lnTo>
                    <a:pt x="937" y="50"/>
                  </a:lnTo>
                  <a:cubicBezTo>
                    <a:pt x="686" y="50"/>
                    <a:pt x="435" y="27"/>
                    <a:pt x="184" y="4"/>
                  </a:cubicBezTo>
                  <a:cubicBezTo>
                    <a:pt x="174" y="2"/>
                    <a:pt x="165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1056350" y="3497204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206" y="0"/>
                  </a:moveTo>
                  <a:cubicBezTo>
                    <a:pt x="92" y="0"/>
                    <a:pt x="23" y="91"/>
                    <a:pt x="23" y="206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914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20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1053672" y="353837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97"/>
                    <a:pt x="69" y="389"/>
                    <a:pt x="161" y="389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6" y="46"/>
                    <a:pt x="435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1049712" y="3578268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23" y="92"/>
                    <a:pt x="0" y="206"/>
                  </a:cubicBezTo>
                  <a:cubicBezTo>
                    <a:pt x="0" y="297"/>
                    <a:pt x="69" y="389"/>
                    <a:pt x="160" y="411"/>
                  </a:cubicBezTo>
                  <a:lnTo>
                    <a:pt x="891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1047033" y="361949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297"/>
                    <a:pt x="46" y="388"/>
                    <a:pt x="138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63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947334" y="1879902"/>
              <a:ext cx="868051" cy="749368"/>
            </a:xfrm>
            <a:custGeom>
              <a:avLst/>
              <a:gdLst/>
              <a:ahLst/>
              <a:cxnLst/>
              <a:rect l="l" t="t" r="r" b="b"/>
              <a:pathLst>
                <a:path w="14906" h="12868" extrusionOk="0">
                  <a:moveTo>
                    <a:pt x="5752" y="0"/>
                  </a:moveTo>
                  <a:cubicBezTo>
                    <a:pt x="4676" y="0"/>
                    <a:pt x="3856" y="430"/>
                    <a:pt x="3425" y="656"/>
                  </a:cubicBezTo>
                  <a:cubicBezTo>
                    <a:pt x="3174" y="793"/>
                    <a:pt x="1736" y="1592"/>
                    <a:pt x="1165" y="2961"/>
                  </a:cubicBezTo>
                  <a:cubicBezTo>
                    <a:pt x="1" y="5860"/>
                    <a:pt x="3584" y="9375"/>
                    <a:pt x="4292" y="10060"/>
                  </a:cubicBezTo>
                  <a:cubicBezTo>
                    <a:pt x="4973" y="10741"/>
                    <a:pt x="7145" y="12867"/>
                    <a:pt x="9953" y="12867"/>
                  </a:cubicBezTo>
                  <a:cubicBezTo>
                    <a:pt x="9968" y="12867"/>
                    <a:pt x="9983" y="12867"/>
                    <a:pt x="9998" y="12867"/>
                  </a:cubicBezTo>
                  <a:cubicBezTo>
                    <a:pt x="10272" y="12867"/>
                    <a:pt x="12555" y="12844"/>
                    <a:pt x="12851" y="11863"/>
                  </a:cubicBezTo>
                  <a:cubicBezTo>
                    <a:pt x="12920" y="11680"/>
                    <a:pt x="12897" y="11498"/>
                    <a:pt x="12851" y="11361"/>
                  </a:cubicBezTo>
                  <a:cubicBezTo>
                    <a:pt x="13080" y="11361"/>
                    <a:pt x="13879" y="11338"/>
                    <a:pt x="14381" y="10767"/>
                  </a:cubicBezTo>
                  <a:cubicBezTo>
                    <a:pt x="14495" y="10630"/>
                    <a:pt x="14906" y="10174"/>
                    <a:pt x="14746" y="9809"/>
                  </a:cubicBezTo>
                  <a:cubicBezTo>
                    <a:pt x="14626" y="9585"/>
                    <a:pt x="14350" y="9440"/>
                    <a:pt x="13997" y="9440"/>
                  </a:cubicBezTo>
                  <a:cubicBezTo>
                    <a:pt x="13882" y="9440"/>
                    <a:pt x="13757" y="9455"/>
                    <a:pt x="13628" y="9489"/>
                  </a:cubicBezTo>
                  <a:cubicBezTo>
                    <a:pt x="13719" y="9443"/>
                    <a:pt x="14289" y="9170"/>
                    <a:pt x="14267" y="8850"/>
                  </a:cubicBezTo>
                  <a:cubicBezTo>
                    <a:pt x="14244" y="8622"/>
                    <a:pt x="13924" y="8485"/>
                    <a:pt x="13787" y="8416"/>
                  </a:cubicBezTo>
                  <a:cubicBezTo>
                    <a:pt x="12418" y="7777"/>
                    <a:pt x="11345" y="7412"/>
                    <a:pt x="10934" y="7184"/>
                  </a:cubicBezTo>
                  <a:cubicBezTo>
                    <a:pt x="9177" y="6248"/>
                    <a:pt x="10660" y="3098"/>
                    <a:pt x="8515" y="1112"/>
                  </a:cubicBezTo>
                  <a:cubicBezTo>
                    <a:pt x="7510" y="176"/>
                    <a:pt x="6301" y="39"/>
                    <a:pt x="6118" y="17"/>
                  </a:cubicBezTo>
                  <a:cubicBezTo>
                    <a:pt x="5993" y="5"/>
                    <a:pt x="5871" y="0"/>
                    <a:pt x="57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1129435" y="1968594"/>
              <a:ext cx="400191" cy="276500"/>
            </a:xfrm>
            <a:custGeom>
              <a:avLst/>
              <a:gdLst/>
              <a:ahLst/>
              <a:cxnLst/>
              <a:rect l="l" t="t" r="r" b="b"/>
              <a:pathLst>
                <a:path w="6872" h="4748" extrusionOk="0">
                  <a:moveTo>
                    <a:pt x="2224" y="0"/>
                  </a:moveTo>
                  <a:cubicBezTo>
                    <a:pt x="1445" y="0"/>
                    <a:pt x="662" y="214"/>
                    <a:pt x="1" y="662"/>
                  </a:cubicBezTo>
                  <a:cubicBezTo>
                    <a:pt x="597" y="409"/>
                    <a:pt x="1248" y="282"/>
                    <a:pt x="1892" y="282"/>
                  </a:cubicBezTo>
                  <a:cubicBezTo>
                    <a:pt x="3516" y="282"/>
                    <a:pt x="5093" y="1095"/>
                    <a:pt x="5616" y="2762"/>
                  </a:cubicBezTo>
                  <a:cubicBezTo>
                    <a:pt x="5890" y="3515"/>
                    <a:pt x="6324" y="4200"/>
                    <a:pt x="6871" y="4748"/>
                  </a:cubicBezTo>
                  <a:cubicBezTo>
                    <a:pt x="6460" y="4086"/>
                    <a:pt x="6095" y="3401"/>
                    <a:pt x="5890" y="2671"/>
                  </a:cubicBezTo>
                  <a:cubicBezTo>
                    <a:pt x="5487" y="952"/>
                    <a:pt x="3866" y="0"/>
                    <a:pt x="222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1213177" y="2100147"/>
              <a:ext cx="509149" cy="337821"/>
            </a:xfrm>
            <a:custGeom>
              <a:avLst/>
              <a:gdLst/>
              <a:ahLst/>
              <a:cxnLst/>
              <a:rect l="l" t="t" r="r" b="b"/>
              <a:pathLst>
                <a:path w="8743" h="5801" extrusionOk="0">
                  <a:moveTo>
                    <a:pt x="1" y="1"/>
                  </a:moveTo>
                  <a:cubicBezTo>
                    <a:pt x="1239" y="3097"/>
                    <a:pt x="4251" y="5801"/>
                    <a:pt x="7651" y="5801"/>
                  </a:cubicBezTo>
                  <a:cubicBezTo>
                    <a:pt x="8011" y="5801"/>
                    <a:pt x="8376" y="5770"/>
                    <a:pt x="8743" y="5707"/>
                  </a:cubicBezTo>
                  <a:lnTo>
                    <a:pt x="8743" y="5707"/>
                  </a:lnTo>
                  <a:cubicBezTo>
                    <a:pt x="8693" y="5708"/>
                    <a:pt x="8643" y="5708"/>
                    <a:pt x="8593" y="5708"/>
                  </a:cubicBezTo>
                  <a:cubicBezTo>
                    <a:pt x="4787" y="5708"/>
                    <a:pt x="1894" y="3133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1186622" y="2195885"/>
              <a:ext cx="490513" cy="353661"/>
            </a:xfrm>
            <a:custGeom>
              <a:avLst/>
              <a:gdLst/>
              <a:ahLst/>
              <a:cxnLst/>
              <a:rect l="l" t="t" r="r" b="b"/>
              <a:pathLst>
                <a:path w="8423" h="6073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3730"/>
                    <a:pt x="3295" y="6072"/>
                    <a:pt x="6881" y="6072"/>
                  </a:cubicBezTo>
                  <a:cubicBezTo>
                    <a:pt x="6916" y="6072"/>
                    <a:pt x="6950" y="6072"/>
                    <a:pt x="6985" y="6072"/>
                  </a:cubicBezTo>
                  <a:cubicBezTo>
                    <a:pt x="7464" y="6049"/>
                    <a:pt x="7944" y="6026"/>
                    <a:pt x="8423" y="5935"/>
                  </a:cubicBezTo>
                  <a:cubicBezTo>
                    <a:pt x="7944" y="5935"/>
                    <a:pt x="7464" y="5935"/>
                    <a:pt x="6985" y="5889"/>
                  </a:cubicBezTo>
                  <a:cubicBezTo>
                    <a:pt x="5250" y="5729"/>
                    <a:pt x="3470" y="5159"/>
                    <a:pt x="2169" y="3972"/>
                  </a:cubicBezTo>
                  <a:cubicBezTo>
                    <a:pt x="1005" y="2945"/>
                    <a:pt x="297" y="1530"/>
                    <a:pt x="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832553" y="1992470"/>
              <a:ext cx="863217" cy="679661"/>
            </a:xfrm>
            <a:custGeom>
              <a:avLst/>
              <a:gdLst/>
              <a:ahLst/>
              <a:cxnLst/>
              <a:rect l="l" t="t" r="r" b="b"/>
              <a:pathLst>
                <a:path w="14823" h="11671" extrusionOk="0">
                  <a:moveTo>
                    <a:pt x="3296" y="1"/>
                  </a:moveTo>
                  <a:cubicBezTo>
                    <a:pt x="2291" y="321"/>
                    <a:pt x="1356" y="845"/>
                    <a:pt x="1059" y="1713"/>
                  </a:cubicBezTo>
                  <a:cubicBezTo>
                    <a:pt x="1" y="4805"/>
                    <a:pt x="7394" y="11670"/>
                    <a:pt x="11923" y="11670"/>
                  </a:cubicBezTo>
                  <a:cubicBezTo>
                    <a:pt x="12475" y="11670"/>
                    <a:pt x="12984" y="11568"/>
                    <a:pt x="13430" y="11345"/>
                  </a:cubicBezTo>
                  <a:cubicBezTo>
                    <a:pt x="14115" y="11003"/>
                    <a:pt x="14549" y="10409"/>
                    <a:pt x="14822" y="9930"/>
                  </a:cubicBezTo>
                  <a:lnTo>
                    <a:pt x="14822" y="9930"/>
                  </a:lnTo>
                  <a:cubicBezTo>
                    <a:pt x="14403" y="10018"/>
                    <a:pt x="13687" y="10135"/>
                    <a:pt x="12797" y="10135"/>
                  </a:cubicBezTo>
                  <a:cubicBezTo>
                    <a:pt x="11604" y="10135"/>
                    <a:pt x="10097" y="9925"/>
                    <a:pt x="8568" y="9154"/>
                  </a:cubicBezTo>
                  <a:cubicBezTo>
                    <a:pt x="5350" y="7488"/>
                    <a:pt x="3364" y="3950"/>
                    <a:pt x="329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112594" y="2028343"/>
              <a:ext cx="636741" cy="852968"/>
            </a:xfrm>
            <a:custGeom>
              <a:avLst/>
              <a:gdLst/>
              <a:ahLst/>
              <a:cxnLst/>
              <a:rect l="l" t="t" r="r" b="b"/>
              <a:pathLst>
                <a:path w="10934" h="14647" extrusionOk="0">
                  <a:moveTo>
                    <a:pt x="5472" y="1"/>
                  </a:moveTo>
                  <a:cubicBezTo>
                    <a:pt x="5426" y="1"/>
                    <a:pt x="5389" y="1"/>
                    <a:pt x="5364" y="1"/>
                  </a:cubicBezTo>
                  <a:cubicBezTo>
                    <a:pt x="4817" y="1"/>
                    <a:pt x="3744" y="47"/>
                    <a:pt x="2717" y="800"/>
                  </a:cubicBezTo>
                  <a:cubicBezTo>
                    <a:pt x="2557" y="914"/>
                    <a:pt x="1598" y="1645"/>
                    <a:pt x="1187" y="2946"/>
                  </a:cubicBezTo>
                  <a:cubicBezTo>
                    <a:pt x="320" y="5730"/>
                    <a:pt x="3173" y="7716"/>
                    <a:pt x="2146" y="9405"/>
                  </a:cubicBezTo>
                  <a:cubicBezTo>
                    <a:pt x="1895" y="9816"/>
                    <a:pt x="1142" y="10683"/>
                    <a:pt x="274" y="11893"/>
                  </a:cubicBezTo>
                  <a:cubicBezTo>
                    <a:pt x="183" y="12030"/>
                    <a:pt x="1" y="12304"/>
                    <a:pt x="92" y="12509"/>
                  </a:cubicBezTo>
                  <a:cubicBezTo>
                    <a:pt x="197" y="12736"/>
                    <a:pt x="582" y="12763"/>
                    <a:pt x="808" y="12763"/>
                  </a:cubicBezTo>
                  <a:cubicBezTo>
                    <a:pt x="878" y="12763"/>
                    <a:pt x="932" y="12761"/>
                    <a:pt x="959" y="12761"/>
                  </a:cubicBezTo>
                  <a:cubicBezTo>
                    <a:pt x="434" y="12898"/>
                    <a:pt x="137" y="13263"/>
                    <a:pt x="160" y="13582"/>
                  </a:cubicBezTo>
                  <a:cubicBezTo>
                    <a:pt x="183" y="13993"/>
                    <a:pt x="777" y="14176"/>
                    <a:pt x="936" y="14221"/>
                  </a:cubicBezTo>
                  <a:cubicBezTo>
                    <a:pt x="1115" y="14283"/>
                    <a:pt x="1293" y="14307"/>
                    <a:pt x="1461" y="14307"/>
                  </a:cubicBezTo>
                  <a:cubicBezTo>
                    <a:pt x="1982" y="14307"/>
                    <a:pt x="2419" y="14074"/>
                    <a:pt x="2557" y="13970"/>
                  </a:cubicBezTo>
                  <a:cubicBezTo>
                    <a:pt x="2603" y="14107"/>
                    <a:pt x="2671" y="14290"/>
                    <a:pt x="2808" y="14427"/>
                  </a:cubicBezTo>
                  <a:cubicBezTo>
                    <a:pt x="2982" y="14585"/>
                    <a:pt x="3222" y="14647"/>
                    <a:pt x="3491" y="14647"/>
                  </a:cubicBezTo>
                  <a:cubicBezTo>
                    <a:pt x="4387" y="14647"/>
                    <a:pt x="5605" y="13961"/>
                    <a:pt x="5798" y="13856"/>
                  </a:cubicBezTo>
                  <a:cubicBezTo>
                    <a:pt x="8263" y="12441"/>
                    <a:pt x="9085" y="9497"/>
                    <a:pt x="9336" y="8561"/>
                  </a:cubicBezTo>
                  <a:cubicBezTo>
                    <a:pt x="9610" y="7602"/>
                    <a:pt x="10934" y="2786"/>
                    <a:pt x="8469" y="869"/>
                  </a:cubicBezTo>
                  <a:cubicBezTo>
                    <a:pt x="7390" y="39"/>
                    <a:pt x="5933" y="1"/>
                    <a:pt x="54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204547" y="2096944"/>
              <a:ext cx="280285" cy="406014"/>
            </a:xfrm>
            <a:custGeom>
              <a:avLst/>
              <a:gdLst/>
              <a:ahLst/>
              <a:cxnLst/>
              <a:rect l="l" t="t" r="r" b="b"/>
              <a:pathLst>
                <a:path w="4813" h="6972" extrusionOk="0">
                  <a:moveTo>
                    <a:pt x="4540" y="0"/>
                  </a:moveTo>
                  <a:cubicBezTo>
                    <a:pt x="2156" y="0"/>
                    <a:pt x="0" y="2271"/>
                    <a:pt x="704" y="4689"/>
                  </a:cubicBezTo>
                  <a:cubicBezTo>
                    <a:pt x="910" y="5420"/>
                    <a:pt x="932" y="6196"/>
                    <a:pt x="910" y="6972"/>
                  </a:cubicBezTo>
                  <a:cubicBezTo>
                    <a:pt x="1092" y="6219"/>
                    <a:pt x="1138" y="5420"/>
                    <a:pt x="1001" y="4621"/>
                  </a:cubicBezTo>
                  <a:cubicBezTo>
                    <a:pt x="476" y="2247"/>
                    <a:pt x="2553" y="261"/>
                    <a:pt x="4813" y="10"/>
                  </a:cubicBezTo>
                  <a:cubicBezTo>
                    <a:pt x="4721" y="3"/>
                    <a:pt x="4630" y="0"/>
                    <a:pt x="454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84398" y="2219820"/>
              <a:ext cx="304453" cy="542343"/>
            </a:xfrm>
            <a:custGeom>
              <a:avLst/>
              <a:gdLst/>
              <a:ahLst/>
              <a:cxnLst/>
              <a:rect l="l" t="t" r="r" b="b"/>
              <a:pathLst>
                <a:path w="5228" h="9313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4656" y="3698"/>
                    <a:pt x="3378" y="7418"/>
                    <a:pt x="0" y="9313"/>
                  </a:cubicBezTo>
                  <a:cubicBezTo>
                    <a:pt x="3652" y="7943"/>
                    <a:pt x="5227" y="3629"/>
                    <a:pt x="470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277399" y="2288886"/>
              <a:ext cx="353661" cy="543740"/>
            </a:xfrm>
            <a:custGeom>
              <a:avLst/>
              <a:gdLst/>
              <a:ahLst/>
              <a:cxnLst/>
              <a:rect l="l" t="t" r="r" b="b"/>
              <a:pathLst>
                <a:path w="6073" h="9337" extrusionOk="0">
                  <a:moveTo>
                    <a:pt x="4338" y="1"/>
                  </a:moveTo>
                  <a:cubicBezTo>
                    <a:pt x="4840" y="1462"/>
                    <a:pt x="4931" y="3037"/>
                    <a:pt x="4452" y="4520"/>
                  </a:cubicBezTo>
                  <a:cubicBezTo>
                    <a:pt x="3904" y="6209"/>
                    <a:pt x="2649" y="7579"/>
                    <a:pt x="1233" y="8583"/>
                  </a:cubicBezTo>
                  <a:cubicBezTo>
                    <a:pt x="845" y="8857"/>
                    <a:pt x="435" y="9108"/>
                    <a:pt x="1" y="9337"/>
                  </a:cubicBezTo>
                  <a:cubicBezTo>
                    <a:pt x="480" y="9200"/>
                    <a:pt x="914" y="8971"/>
                    <a:pt x="1325" y="8743"/>
                  </a:cubicBezTo>
                  <a:cubicBezTo>
                    <a:pt x="4497" y="6986"/>
                    <a:pt x="6072" y="3333"/>
                    <a:pt x="43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276118" y="2022461"/>
              <a:ext cx="615486" cy="876903"/>
            </a:xfrm>
            <a:custGeom>
              <a:avLst/>
              <a:gdLst/>
              <a:ahLst/>
              <a:cxnLst/>
              <a:rect l="l" t="t" r="r" b="b"/>
              <a:pathLst>
                <a:path w="10569" h="15058" extrusionOk="0">
                  <a:moveTo>
                    <a:pt x="6205" y="0"/>
                  </a:moveTo>
                  <a:cubicBezTo>
                    <a:pt x="5813" y="0"/>
                    <a:pt x="5402" y="58"/>
                    <a:pt x="4999" y="148"/>
                  </a:cubicBezTo>
                  <a:cubicBezTo>
                    <a:pt x="6939" y="3594"/>
                    <a:pt x="6985" y="7680"/>
                    <a:pt x="5022" y="10716"/>
                  </a:cubicBezTo>
                  <a:cubicBezTo>
                    <a:pt x="3401" y="13227"/>
                    <a:pt x="959" y="14208"/>
                    <a:pt x="0" y="14528"/>
                  </a:cubicBezTo>
                  <a:cubicBezTo>
                    <a:pt x="446" y="14783"/>
                    <a:pt x="1070" y="15057"/>
                    <a:pt x="1762" y="15057"/>
                  </a:cubicBezTo>
                  <a:cubicBezTo>
                    <a:pt x="1813" y="15057"/>
                    <a:pt x="1865" y="15056"/>
                    <a:pt x="1917" y="15053"/>
                  </a:cubicBezTo>
                  <a:cubicBezTo>
                    <a:pt x="6528" y="14756"/>
                    <a:pt x="10568" y="2933"/>
                    <a:pt x="7806" y="513"/>
                  </a:cubicBezTo>
                  <a:cubicBezTo>
                    <a:pt x="7377" y="139"/>
                    <a:pt x="6812" y="0"/>
                    <a:pt x="62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81793" y="1948386"/>
              <a:ext cx="1052831" cy="1012183"/>
            </a:xfrm>
            <a:custGeom>
              <a:avLst/>
              <a:gdLst/>
              <a:ahLst/>
              <a:cxnLst/>
              <a:rect l="l" t="t" r="r" b="b"/>
              <a:pathLst>
                <a:path w="18079" h="17381" extrusionOk="0">
                  <a:moveTo>
                    <a:pt x="9103" y="0"/>
                  </a:moveTo>
                  <a:cubicBezTo>
                    <a:pt x="8336" y="0"/>
                    <a:pt x="7478" y="109"/>
                    <a:pt x="6575" y="416"/>
                  </a:cubicBezTo>
                  <a:cubicBezTo>
                    <a:pt x="6529" y="416"/>
                    <a:pt x="6460" y="438"/>
                    <a:pt x="6392" y="461"/>
                  </a:cubicBezTo>
                  <a:cubicBezTo>
                    <a:pt x="4201" y="1260"/>
                    <a:pt x="2945" y="2881"/>
                    <a:pt x="2557" y="3383"/>
                  </a:cubicBezTo>
                  <a:cubicBezTo>
                    <a:pt x="2101" y="3999"/>
                    <a:pt x="1" y="6875"/>
                    <a:pt x="731" y="10664"/>
                  </a:cubicBezTo>
                  <a:cubicBezTo>
                    <a:pt x="914" y="11646"/>
                    <a:pt x="1621" y="14430"/>
                    <a:pt x="4109" y="16051"/>
                  </a:cubicBezTo>
                  <a:cubicBezTo>
                    <a:pt x="5593" y="17032"/>
                    <a:pt x="7122" y="17215"/>
                    <a:pt x="8127" y="17306"/>
                  </a:cubicBezTo>
                  <a:cubicBezTo>
                    <a:pt x="8434" y="17344"/>
                    <a:pt x="8860" y="17381"/>
                    <a:pt x="9377" y="17381"/>
                  </a:cubicBezTo>
                  <a:cubicBezTo>
                    <a:pt x="10126" y="17381"/>
                    <a:pt x="11068" y="17303"/>
                    <a:pt x="12121" y="17032"/>
                  </a:cubicBezTo>
                  <a:cubicBezTo>
                    <a:pt x="13513" y="16667"/>
                    <a:pt x="15362" y="16188"/>
                    <a:pt x="16709" y="14499"/>
                  </a:cubicBezTo>
                  <a:cubicBezTo>
                    <a:pt x="17074" y="14065"/>
                    <a:pt x="18079" y="12810"/>
                    <a:pt x="17987" y="11189"/>
                  </a:cubicBezTo>
                  <a:cubicBezTo>
                    <a:pt x="17919" y="10139"/>
                    <a:pt x="17417" y="9112"/>
                    <a:pt x="17234" y="8770"/>
                  </a:cubicBezTo>
                  <a:cubicBezTo>
                    <a:pt x="16892" y="8108"/>
                    <a:pt x="16800" y="8153"/>
                    <a:pt x="16549" y="7628"/>
                  </a:cubicBezTo>
                  <a:cubicBezTo>
                    <a:pt x="16001" y="6441"/>
                    <a:pt x="16344" y="5871"/>
                    <a:pt x="16024" y="4593"/>
                  </a:cubicBezTo>
                  <a:cubicBezTo>
                    <a:pt x="15979" y="4342"/>
                    <a:pt x="15636" y="3109"/>
                    <a:pt x="14655" y="2082"/>
                  </a:cubicBezTo>
                  <a:cubicBezTo>
                    <a:pt x="13810" y="1192"/>
                    <a:pt x="12897" y="849"/>
                    <a:pt x="12190" y="575"/>
                  </a:cubicBezTo>
                  <a:cubicBezTo>
                    <a:pt x="11696" y="396"/>
                    <a:pt x="10564" y="0"/>
                    <a:pt x="91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653597" y="1992470"/>
              <a:ext cx="830839" cy="456038"/>
            </a:xfrm>
            <a:custGeom>
              <a:avLst/>
              <a:gdLst/>
              <a:ahLst/>
              <a:cxnLst/>
              <a:rect l="l" t="t" r="r" b="b"/>
              <a:pathLst>
                <a:path w="14267" h="7831" extrusionOk="0">
                  <a:moveTo>
                    <a:pt x="0" y="1"/>
                  </a:moveTo>
                  <a:lnTo>
                    <a:pt x="0" y="7830"/>
                  </a:lnTo>
                  <a:cubicBezTo>
                    <a:pt x="822" y="7442"/>
                    <a:pt x="2420" y="6575"/>
                    <a:pt x="3744" y="4749"/>
                  </a:cubicBezTo>
                  <a:cubicBezTo>
                    <a:pt x="4931" y="3151"/>
                    <a:pt x="5319" y="1576"/>
                    <a:pt x="5479" y="731"/>
                  </a:cubicBezTo>
                  <a:cubicBezTo>
                    <a:pt x="5822" y="960"/>
                    <a:pt x="7140" y="1797"/>
                    <a:pt x="8911" y="1797"/>
                  </a:cubicBezTo>
                  <a:cubicBezTo>
                    <a:pt x="9258" y="1797"/>
                    <a:pt x="9621" y="1765"/>
                    <a:pt x="9998" y="1690"/>
                  </a:cubicBezTo>
                  <a:cubicBezTo>
                    <a:pt x="11185" y="1462"/>
                    <a:pt x="12029" y="914"/>
                    <a:pt x="12486" y="549"/>
                  </a:cubicBezTo>
                  <a:cubicBezTo>
                    <a:pt x="13079" y="366"/>
                    <a:pt x="13673" y="184"/>
                    <a:pt x="1426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96410" y="2444432"/>
              <a:ext cx="558357" cy="554339"/>
            </a:xfrm>
            <a:custGeom>
              <a:avLst/>
              <a:gdLst/>
              <a:ahLst/>
              <a:cxnLst/>
              <a:rect l="l" t="t" r="r" b="b"/>
              <a:pathLst>
                <a:path w="9588" h="9519" extrusionOk="0">
                  <a:moveTo>
                    <a:pt x="4338" y="1"/>
                  </a:moveTo>
                  <a:lnTo>
                    <a:pt x="4338" y="46"/>
                  </a:lnTo>
                  <a:lnTo>
                    <a:pt x="3927" y="46"/>
                  </a:lnTo>
                  <a:lnTo>
                    <a:pt x="3927" y="69"/>
                  </a:lnTo>
                  <a:lnTo>
                    <a:pt x="3676" y="69"/>
                  </a:lnTo>
                  <a:cubicBezTo>
                    <a:pt x="3242" y="229"/>
                    <a:pt x="2808" y="343"/>
                    <a:pt x="2398" y="548"/>
                  </a:cubicBezTo>
                  <a:cubicBezTo>
                    <a:pt x="1941" y="777"/>
                    <a:pt x="1462" y="1073"/>
                    <a:pt x="1142" y="1484"/>
                  </a:cubicBezTo>
                  <a:cubicBezTo>
                    <a:pt x="1005" y="1667"/>
                    <a:pt x="891" y="1872"/>
                    <a:pt x="754" y="2032"/>
                  </a:cubicBezTo>
                  <a:cubicBezTo>
                    <a:pt x="617" y="2192"/>
                    <a:pt x="549" y="2397"/>
                    <a:pt x="457" y="2603"/>
                  </a:cubicBezTo>
                  <a:cubicBezTo>
                    <a:pt x="389" y="2785"/>
                    <a:pt x="275" y="2945"/>
                    <a:pt x="229" y="3150"/>
                  </a:cubicBezTo>
                  <a:cubicBezTo>
                    <a:pt x="184" y="3333"/>
                    <a:pt x="115" y="3516"/>
                    <a:pt x="92" y="3698"/>
                  </a:cubicBezTo>
                  <a:cubicBezTo>
                    <a:pt x="24" y="4063"/>
                    <a:pt x="1" y="4429"/>
                    <a:pt x="1" y="4817"/>
                  </a:cubicBezTo>
                  <a:cubicBezTo>
                    <a:pt x="1" y="5022"/>
                    <a:pt x="47" y="5182"/>
                    <a:pt x="47" y="5387"/>
                  </a:cubicBezTo>
                  <a:cubicBezTo>
                    <a:pt x="47" y="5570"/>
                    <a:pt x="69" y="5753"/>
                    <a:pt x="138" y="5935"/>
                  </a:cubicBezTo>
                  <a:cubicBezTo>
                    <a:pt x="184" y="6118"/>
                    <a:pt x="206" y="6300"/>
                    <a:pt x="275" y="6483"/>
                  </a:cubicBezTo>
                  <a:cubicBezTo>
                    <a:pt x="343" y="6688"/>
                    <a:pt x="412" y="6871"/>
                    <a:pt x="503" y="7054"/>
                  </a:cubicBezTo>
                  <a:cubicBezTo>
                    <a:pt x="686" y="7442"/>
                    <a:pt x="960" y="7830"/>
                    <a:pt x="1279" y="8149"/>
                  </a:cubicBezTo>
                  <a:cubicBezTo>
                    <a:pt x="1622" y="8492"/>
                    <a:pt x="1964" y="8720"/>
                    <a:pt x="2375" y="8971"/>
                  </a:cubicBezTo>
                  <a:cubicBezTo>
                    <a:pt x="2740" y="9176"/>
                    <a:pt x="3128" y="9268"/>
                    <a:pt x="3493" y="9405"/>
                  </a:cubicBezTo>
                  <a:lnTo>
                    <a:pt x="3676" y="9405"/>
                  </a:lnTo>
                  <a:lnTo>
                    <a:pt x="3676" y="9450"/>
                  </a:lnTo>
                  <a:lnTo>
                    <a:pt x="3927" y="9450"/>
                  </a:lnTo>
                  <a:lnTo>
                    <a:pt x="3927" y="9473"/>
                  </a:lnTo>
                  <a:lnTo>
                    <a:pt x="4338" y="9473"/>
                  </a:lnTo>
                  <a:lnTo>
                    <a:pt x="4338" y="9519"/>
                  </a:lnTo>
                  <a:lnTo>
                    <a:pt x="5205" y="9519"/>
                  </a:lnTo>
                  <a:lnTo>
                    <a:pt x="5205" y="9473"/>
                  </a:lnTo>
                  <a:lnTo>
                    <a:pt x="5616" y="9473"/>
                  </a:lnTo>
                  <a:lnTo>
                    <a:pt x="5616" y="9450"/>
                  </a:lnTo>
                  <a:lnTo>
                    <a:pt x="5867" y="9450"/>
                  </a:lnTo>
                  <a:lnTo>
                    <a:pt x="5867" y="9405"/>
                  </a:lnTo>
                  <a:lnTo>
                    <a:pt x="6072" y="9405"/>
                  </a:lnTo>
                  <a:cubicBezTo>
                    <a:pt x="7008" y="9062"/>
                    <a:pt x="7990" y="8697"/>
                    <a:pt x="8538" y="7830"/>
                  </a:cubicBezTo>
                  <a:cubicBezTo>
                    <a:pt x="8675" y="7647"/>
                    <a:pt x="8812" y="7464"/>
                    <a:pt x="8926" y="7282"/>
                  </a:cubicBezTo>
                  <a:cubicBezTo>
                    <a:pt x="9040" y="7099"/>
                    <a:pt x="9108" y="6917"/>
                    <a:pt x="9177" y="6734"/>
                  </a:cubicBezTo>
                  <a:cubicBezTo>
                    <a:pt x="9337" y="6392"/>
                    <a:pt x="9405" y="6004"/>
                    <a:pt x="9473" y="5616"/>
                  </a:cubicBezTo>
                  <a:cubicBezTo>
                    <a:pt x="9588" y="4885"/>
                    <a:pt x="9542" y="4086"/>
                    <a:pt x="9382" y="3402"/>
                  </a:cubicBezTo>
                  <a:cubicBezTo>
                    <a:pt x="9268" y="3013"/>
                    <a:pt x="9154" y="2648"/>
                    <a:pt x="8948" y="2306"/>
                  </a:cubicBezTo>
                  <a:cubicBezTo>
                    <a:pt x="8834" y="2123"/>
                    <a:pt x="8743" y="1918"/>
                    <a:pt x="8606" y="1735"/>
                  </a:cubicBezTo>
                  <a:cubicBezTo>
                    <a:pt x="8446" y="1553"/>
                    <a:pt x="8264" y="1370"/>
                    <a:pt x="8081" y="1187"/>
                  </a:cubicBezTo>
                  <a:cubicBezTo>
                    <a:pt x="7784" y="891"/>
                    <a:pt x="7374" y="617"/>
                    <a:pt x="6985" y="457"/>
                  </a:cubicBezTo>
                  <a:cubicBezTo>
                    <a:pt x="6620" y="297"/>
                    <a:pt x="6232" y="206"/>
                    <a:pt x="5867" y="69"/>
                  </a:cubicBezTo>
                  <a:lnTo>
                    <a:pt x="5616" y="69"/>
                  </a:lnTo>
                  <a:lnTo>
                    <a:pt x="5616" y="46"/>
                  </a:lnTo>
                  <a:lnTo>
                    <a:pt x="5205" y="46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1020478" y="2385964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4246" y="0"/>
                  </a:moveTo>
                  <a:lnTo>
                    <a:pt x="4246" y="46"/>
                  </a:lnTo>
                  <a:lnTo>
                    <a:pt x="3926" y="46"/>
                  </a:lnTo>
                  <a:lnTo>
                    <a:pt x="3926" y="92"/>
                  </a:lnTo>
                  <a:lnTo>
                    <a:pt x="3675" y="92"/>
                  </a:lnTo>
                  <a:cubicBezTo>
                    <a:pt x="3310" y="206"/>
                    <a:pt x="2945" y="297"/>
                    <a:pt x="2579" y="434"/>
                  </a:cubicBezTo>
                  <a:cubicBezTo>
                    <a:pt x="2191" y="594"/>
                    <a:pt x="1849" y="799"/>
                    <a:pt x="1507" y="1027"/>
                  </a:cubicBezTo>
                  <a:cubicBezTo>
                    <a:pt x="1119" y="1278"/>
                    <a:pt x="753" y="1575"/>
                    <a:pt x="457" y="1940"/>
                  </a:cubicBezTo>
                  <a:cubicBezTo>
                    <a:pt x="206" y="2260"/>
                    <a:pt x="0" y="2557"/>
                    <a:pt x="0" y="2990"/>
                  </a:cubicBezTo>
                  <a:lnTo>
                    <a:pt x="0" y="3036"/>
                  </a:lnTo>
                  <a:lnTo>
                    <a:pt x="0" y="3082"/>
                  </a:lnTo>
                  <a:cubicBezTo>
                    <a:pt x="0" y="3310"/>
                    <a:pt x="23" y="3492"/>
                    <a:pt x="137" y="3675"/>
                  </a:cubicBezTo>
                  <a:cubicBezTo>
                    <a:pt x="274" y="3903"/>
                    <a:pt x="457" y="4040"/>
                    <a:pt x="708" y="4154"/>
                  </a:cubicBezTo>
                  <a:lnTo>
                    <a:pt x="936" y="4154"/>
                  </a:lnTo>
                  <a:lnTo>
                    <a:pt x="936" y="4200"/>
                  </a:lnTo>
                  <a:lnTo>
                    <a:pt x="1256" y="4200"/>
                  </a:lnTo>
                  <a:lnTo>
                    <a:pt x="1256" y="4154"/>
                  </a:lnTo>
                  <a:lnTo>
                    <a:pt x="1461" y="4154"/>
                  </a:lnTo>
                  <a:cubicBezTo>
                    <a:pt x="1895" y="3995"/>
                    <a:pt x="2260" y="3789"/>
                    <a:pt x="2671" y="3584"/>
                  </a:cubicBezTo>
                  <a:cubicBezTo>
                    <a:pt x="2876" y="3492"/>
                    <a:pt x="3059" y="3401"/>
                    <a:pt x="3264" y="3310"/>
                  </a:cubicBezTo>
                  <a:cubicBezTo>
                    <a:pt x="3470" y="3219"/>
                    <a:pt x="3675" y="3173"/>
                    <a:pt x="3881" y="3082"/>
                  </a:cubicBezTo>
                  <a:lnTo>
                    <a:pt x="4086" y="3082"/>
                  </a:lnTo>
                  <a:lnTo>
                    <a:pt x="4086" y="3036"/>
                  </a:lnTo>
                  <a:lnTo>
                    <a:pt x="4383" y="3036"/>
                  </a:lnTo>
                  <a:lnTo>
                    <a:pt x="4383" y="2990"/>
                  </a:lnTo>
                  <a:lnTo>
                    <a:pt x="5296" y="2990"/>
                  </a:lnTo>
                  <a:lnTo>
                    <a:pt x="5296" y="3036"/>
                  </a:lnTo>
                  <a:lnTo>
                    <a:pt x="5547" y="3036"/>
                  </a:lnTo>
                  <a:lnTo>
                    <a:pt x="5547" y="3082"/>
                  </a:lnTo>
                  <a:lnTo>
                    <a:pt x="5752" y="3082"/>
                  </a:lnTo>
                  <a:cubicBezTo>
                    <a:pt x="6254" y="3264"/>
                    <a:pt x="6757" y="3401"/>
                    <a:pt x="7259" y="3584"/>
                  </a:cubicBezTo>
                  <a:lnTo>
                    <a:pt x="7921" y="3584"/>
                  </a:lnTo>
                  <a:cubicBezTo>
                    <a:pt x="8217" y="3470"/>
                    <a:pt x="8400" y="3333"/>
                    <a:pt x="8583" y="3082"/>
                  </a:cubicBezTo>
                  <a:lnTo>
                    <a:pt x="8628" y="3082"/>
                  </a:lnTo>
                  <a:lnTo>
                    <a:pt x="8628" y="3036"/>
                  </a:lnTo>
                  <a:lnTo>
                    <a:pt x="8628" y="2990"/>
                  </a:lnTo>
                  <a:lnTo>
                    <a:pt x="8674" y="2990"/>
                  </a:lnTo>
                  <a:cubicBezTo>
                    <a:pt x="8674" y="2899"/>
                    <a:pt x="8697" y="2831"/>
                    <a:pt x="8719" y="2739"/>
                  </a:cubicBezTo>
                  <a:cubicBezTo>
                    <a:pt x="8719" y="2671"/>
                    <a:pt x="8765" y="2557"/>
                    <a:pt x="8742" y="2465"/>
                  </a:cubicBezTo>
                  <a:cubicBezTo>
                    <a:pt x="8742" y="2374"/>
                    <a:pt x="8719" y="2328"/>
                    <a:pt x="8719" y="2214"/>
                  </a:cubicBezTo>
                  <a:cubicBezTo>
                    <a:pt x="8697" y="2123"/>
                    <a:pt x="8651" y="2055"/>
                    <a:pt x="8628" y="1986"/>
                  </a:cubicBezTo>
                  <a:cubicBezTo>
                    <a:pt x="8560" y="1781"/>
                    <a:pt x="8491" y="1644"/>
                    <a:pt x="8331" y="1484"/>
                  </a:cubicBezTo>
                  <a:cubicBezTo>
                    <a:pt x="8172" y="1324"/>
                    <a:pt x="8012" y="1141"/>
                    <a:pt x="7829" y="1027"/>
                  </a:cubicBezTo>
                  <a:cubicBezTo>
                    <a:pt x="7510" y="799"/>
                    <a:pt x="7190" y="594"/>
                    <a:pt x="6825" y="434"/>
                  </a:cubicBezTo>
                  <a:cubicBezTo>
                    <a:pt x="6483" y="274"/>
                    <a:pt x="6140" y="206"/>
                    <a:pt x="5798" y="92"/>
                  </a:cubicBezTo>
                  <a:lnTo>
                    <a:pt x="5547" y="92"/>
                  </a:lnTo>
                  <a:lnTo>
                    <a:pt x="5547" y="46"/>
                  </a:lnTo>
                  <a:lnTo>
                    <a:pt x="5204" y="4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302277" y="2282248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1735" y="1"/>
                  </a:moveTo>
                  <a:cubicBezTo>
                    <a:pt x="776" y="1"/>
                    <a:pt x="0" y="800"/>
                    <a:pt x="0" y="1758"/>
                  </a:cubicBezTo>
                  <a:cubicBezTo>
                    <a:pt x="0" y="2740"/>
                    <a:pt x="776" y="3516"/>
                    <a:pt x="1735" y="3516"/>
                  </a:cubicBezTo>
                  <a:cubicBezTo>
                    <a:pt x="2694" y="3516"/>
                    <a:pt x="3470" y="2740"/>
                    <a:pt x="3470" y="1758"/>
                  </a:cubicBezTo>
                  <a:cubicBezTo>
                    <a:pt x="3470" y="800"/>
                    <a:pt x="2694" y="1"/>
                    <a:pt x="173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324872" y="2287547"/>
              <a:ext cx="131611" cy="175579"/>
            </a:xfrm>
            <a:custGeom>
              <a:avLst/>
              <a:gdLst/>
              <a:ahLst/>
              <a:cxnLst/>
              <a:rect l="l" t="t" r="r" b="b"/>
              <a:pathLst>
                <a:path w="2260" h="3015" extrusionOk="0">
                  <a:moveTo>
                    <a:pt x="1093" y="1"/>
                  </a:moveTo>
                  <a:cubicBezTo>
                    <a:pt x="467" y="1"/>
                    <a:pt x="0" y="832"/>
                    <a:pt x="0" y="1508"/>
                  </a:cubicBezTo>
                  <a:cubicBezTo>
                    <a:pt x="0" y="2183"/>
                    <a:pt x="445" y="3015"/>
                    <a:pt x="1092" y="3015"/>
                  </a:cubicBezTo>
                  <a:cubicBezTo>
                    <a:pt x="1101" y="3015"/>
                    <a:pt x="1110" y="3014"/>
                    <a:pt x="1119" y="3014"/>
                  </a:cubicBezTo>
                  <a:cubicBezTo>
                    <a:pt x="1666" y="3014"/>
                    <a:pt x="2260" y="2375"/>
                    <a:pt x="2214" y="1508"/>
                  </a:cubicBezTo>
                  <a:cubicBezTo>
                    <a:pt x="1940" y="1439"/>
                    <a:pt x="1666" y="1371"/>
                    <a:pt x="1393" y="1279"/>
                  </a:cubicBezTo>
                  <a:cubicBezTo>
                    <a:pt x="1621" y="1097"/>
                    <a:pt x="1849" y="937"/>
                    <a:pt x="2077" y="754"/>
                  </a:cubicBezTo>
                  <a:cubicBezTo>
                    <a:pt x="2055" y="709"/>
                    <a:pt x="1689" y="1"/>
                    <a:pt x="1119" y="1"/>
                  </a:cubicBezTo>
                  <a:cubicBezTo>
                    <a:pt x="1110" y="1"/>
                    <a:pt x="1102" y="1"/>
                    <a:pt x="109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280963" y="2260817"/>
              <a:ext cx="230028" cy="142443"/>
            </a:xfrm>
            <a:custGeom>
              <a:avLst/>
              <a:gdLst/>
              <a:ahLst/>
              <a:cxnLst/>
              <a:rect l="l" t="t" r="r" b="b"/>
              <a:pathLst>
                <a:path w="3950" h="2446" extrusionOk="0">
                  <a:moveTo>
                    <a:pt x="2020" y="0"/>
                  </a:moveTo>
                  <a:cubicBezTo>
                    <a:pt x="1022" y="0"/>
                    <a:pt x="284" y="424"/>
                    <a:pt x="1" y="620"/>
                  </a:cubicBezTo>
                  <a:cubicBezTo>
                    <a:pt x="138" y="1236"/>
                    <a:pt x="275" y="1830"/>
                    <a:pt x="389" y="2446"/>
                  </a:cubicBezTo>
                  <a:cubicBezTo>
                    <a:pt x="594" y="1579"/>
                    <a:pt x="1325" y="939"/>
                    <a:pt x="2147" y="894"/>
                  </a:cubicBezTo>
                  <a:cubicBezTo>
                    <a:pt x="2183" y="892"/>
                    <a:pt x="2220" y="890"/>
                    <a:pt x="2257" y="890"/>
                  </a:cubicBezTo>
                  <a:cubicBezTo>
                    <a:pt x="2947" y="890"/>
                    <a:pt x="3603" y="1295"/>
                    <a:pt x="3950" y="1967"/>
                  </a:cubicBezTo>
                  <a:lnTo>
                    <a:pt x="3950" y="620"/>
                  </a:lnTo>
                  <a:cubicBezTo>
                    <a:pt x="3653" y="415"/>
                    <a:pt x="3037" y="72"/>
                    <a:pt x="2169" y="4"/>
                  </a:cubicBezTo>
                  <a:cubicBezTo>
                    <a:pt x="2119" y="2"/>
                    <a:pt x="2069" y="0"/>
                    <a:pt x="20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350088" y="2399009"/>
              <a:ext cx="28011" cy="23119"/>
            </a:xfrm>
            <a:custGeom>
              <a:avLst/>
              <a:gdLst/>
              <a:ahLst/>
              <a:cxnLst/>
              <a:rect l="l" t="t" r="r" b="b"/>
              <a:pathLst>
                <a:path w="481" h="397" extrusionOk="0">
                  <a:moveTo>
                    <a:pt x="141" y="0"/>
                  </a:moveTo>
                  <a:cubicBezTo>
                    <a:pt x="109" y="0"/>
                    <a:pt x="83" y="9"/>
                    <a:pt x="69" y="27"/>
                  </a:cubicBezTo>
                  <a:cubicBezTo>
                    <a:pt x="1" y="96"/>
                    <a:pt x="47" y="370"/>
                    <a:pt x="229" y="393"/>
                  </a:cubicBezTo>
                  <a:cubicBezTo>
                    <a:pt x="241" y="395"/>
                    <a:pt x="254" y="396"/>
                    <a:pt x="266" y="396"/>
                  </a:cubicBezTo>
                  <a:cubicBezTo>
                    <a:pt x="371" y="396"/>
                    <a:pt x="480" y="314"/>
                    <a:pt x="480" y="233"/>
                  </a:cubicBezTo>
                  <a:cubicBezTo>
                    <a:pt x="480" y="124"/>
                    <a:pt x="264" y="0"/>
                    <a:pt x="14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916761" y="2339434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4" y="0"/>
                  </a:moveTo>
                  <a:cubicBezTo>
                    <a:pt x="868" y="0"/>
                    <a:pt x="1" y="845"/>
                    <a:pt x="1" y="1895"/>
                  </a:cubicBezTo>
                  <a:cubicBezTo>
                    <a:pt x="1" y="2922"/>
                    <a:pt x="868" y="3767"/>
                    <a:pt x="1964" y="3767"/>
                  </a:cubicBezTo>
                  <a:cubicBezTo>
                    <a:pt x="3037" y="3767"/>
                    <a:pt x="3927" y="2922"/>
                    <a:pt x="3927" y="1895"/>
                  </a:cubicBezTo>
                  <a:cubicBezTo>
                    <a:pt x="3927" y="845"/>
                    <a:pt x="3037" y="0"/>
                    <a:pt x="196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942035" y="2344734"/>
              <a:ext cx="148907" cy="188856"/>
            </a:xfrm>
            <a:custGeom>
              <a:avLst/>
              <a:gdLst/>
              <a:ahLst/>
              <a:cxnLst/>
              <a:rect l="l" t="t" r="r" b="b"/>
              <a:pathLst>
                <a:path w="2557" h="3243" extrusionOk="0">
                  <a:moveTo>
                    <a:pt x="1229" y="0"/>
                  </a:moveTo>
                  <a:cubicBezTo>
                    <a:pt x="535" y="0"/>
                    <a:pt x="1" y="877"/>
                    <a:pt x="1" y="1621"/>
                  </a:cubicBezTo>
                  <a:cubicBezTo>
                    <a:pt x="1" y="2343"/>
                    <a:pt x="513" y="3242"/>
                    <a:pt x="1229" y="3242"/>
                  </a:cubicBezTo>
                  <a:cubicBezTo>
                    <a:pt x="1238" y="3242"/>
                    <a:pt x="1247" y="3242"/>
                    <a:pt x="1256" y="3242"/>
                  </a:cubicBezTo>
                  <a:cubicBezTo>
                    <a:pt x="1895" y="3242"/>
                    <a:pt x="2557" y="2534"/>
                    <a:pt x="2511" y="1621"/>
                  </a:cubicBezTo>
                  <a:cubicBezTo>
                    <a:pt x="2192" y="1530"/>
                    <a:pt x="1895" y="1461"/>
                    <a:pt x="1575" y="1393"/>
                  </a:cubicBezTo>
                  <a:cubicBezTo>
                    <a:pt x="1827" y="1188"/>
                    <a:pt x="2100" y="1005"/>
                    <a:pt x="2352" y="800"/>
                  </a:cubicBezTo>
                  <a:cubicBezTo>
                    <a:pt x="2329" y="754"/>
                    <a:pt x="1918" y="1"/>
                    <a:pt x="1256" y="1"/>
                  </a:cubicBezTo>
                  <a:cubicBezTo>
                    <a:pt x="1247" y="0"/>
                    <a:pt x="1238" y="0"/>
                    <a:pt x="122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892826" y="2316432"/>
              <a:ext cx="259262" cy="153333"/>
            </a:xfrm>
            <a:custGeom>
              <a:avLst/>
              <a:gdLst/>
              <a:ahLst/>
              <a:cxnLst/>
              <a:rect l="l" t="t" r="r" b="b"/>
              <a:pathLst>
                <a:path w="4452" h="2633" extrusionOk="0">
                  <a:moveTo>
                    <a:pt x="2237" y="1"/>
                  </a:moveTo>
                  <a:cubicBezTo>
                    <a:pt x="1121" y="1"/>
                    <a:pt x="300" y="454"/>
                    <a:pt x="1" y="646"/>
                  </a:cubicBezTo>
                  <a:cubicBezTo>
                    <a:pt x="138" y="1308"/>
                    <a:pt x="298" y="1970"/>
                    <a:pt x="435" y="2632"/>
                  </a:cubicBezTo>
                  <a:cubicBezTo>
                    <a:pt x="663" y="1696"/>
                    <a:pt x="1485" y="1012"/>
                    <a:pt x="2420" y="943"/>
                  </a:cubicBezTo>
                  <a:cubicBezTo>
                    <a:pt x="2458" y="941"/>
                    <a:pt x="2496" y="940"/>
                    <a:pt x="2533" y="940"/>
                  </a:cubicBezTo>
                  <a:cubicBezTo>
                    <a:pt x="3315" y="940"/>
                    <a:pt x="4060" y="1389"/>
                    <a:pt x="4452" y="2107"/>
                  </a:cubicBezTo>
                  <a:lnTo>
                    <a:pt x="4452" y="646"/>
                  </a:lnTo>
                  <a:cubicBezTo>
                    <a:pt x="4132" y="441"/>
                    <a:pt x="3425" y="53"/>
                    <a:pt x="2466" y="7"/>
                  </a:cubicBezTo>
                  <a:cubicBezTo>
                    <a:pt x="2388" y="3"/>
                    <a:pt x="2312" y="1"/>
                    <a:pt x="223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971269" y="2464174"/>
              <a:ext cx="30632" cy="25682"/>
            </a:xfrm>
            <a:custGeom>
              <a:avLst/>
              <a:gdLst/>
              <a:ahLst/>
              <a:cxnLst/>
              <a:rect l="l" t="t" r="r" b="b"/>
              <a:pathLst>
                <a:path w="526" h="441" extrusionOk="0">
                  <a:moveTo>
                    <a:pt x="144" y="0"/>
                  </a:moveTo>
                  <a:cubicBezTo>
                    <a:pt x="110" y="0"/>
                    <a:pt x="83" y="8"/>
                    <a:pt x="69" y="27"/>
                  </a:cubicBezTo>
                  <a:cubicBezTo>
                    <a:pt x="1" y="95"/>
                    <a:pt x="46" y="392"/>
                    <a:pt x="252" y="438"/>
                  </a:cubicBezTo>
                  <a:cubicBezTo>
                    <a:pt x="264" y="440"/>
                    <a:pt x="276" y="441"/>
                    <a:pt x="288" y="441"/>
                  </a:cubicBezTo>
                  <a:cubicBezTo>
                    <a:pt x="412" y="441"/>
                    <a:pt x="526" y="338"/>
                    <a:pt x="526" y="255"/>
                  </a:cubicBezTo>
                  <a:cubicBezTo>
                    <a:pt x="526" y="128"/>
                    <a:pt x="279" y="0"/>
                    <a:pt x="14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274324" y="2134156"/>
              <a:ext cx="234046" cy="245228"/>
            </a:xfrm>
            <a:custGeom>
              <a:avLst/>
              <a:gdLst/>
              <a:ahLst/>
              <a:cxnLst/>
              <a:rect l="l" t="t" r="r" b="b"/>
              <a:pathLst>
                <a:path w="4019" h="4211" extrusionOk="0">
                  <a:moveTo>
                    <a:pt x="2076" y="0"/>
                  </a:moveTo>
                  <a:cubicBezTo>
                    <a:pt x="2010" y="0"/>
                    <a:pt x="1942" y="3"/>
                    <a:pt x="1873" y="10"/>
                  </a:cubicBezTo>
                  <a:cubicBezTo>
                    <a:pt x="823" y="102"/>
                    <a:pt x="275" y="923"/>
                    <a:pt x="206" y="1037"/>
                  </a:cubicBezTo>
                  <a:cubicBezTo>
                    <a:pt x="92" y="1425"/>
                    <a:pt x="1" y="2019"/>
                    <a:pt x="69" y="2726"/>
                  </a:cubicBezTo>
                  <a:cubicBezTo>
                    <a:pt x="115" y="3366"/>
                    <a:pt x="298" y="3868"/>
                    <a:pt x="435" y="4210"/>
                  </a:cubicBezTo>
                  <a:cubicBezTo>
                    <a:pt x="457" y="4142"/>
                    <a:pt x="549" y="3183"/>
                    <a:pt x="1325" y="2772"/>
                  </a:cubicBezTo>
                  <a:cubicBezTo>
                    <a:pt x="1549" y="2657"/>
                    <a:pt x="1799" y="2600"/>
                    <a:pt x="2057" y="2600"/>
                  </a:cubicBezTo>
                  <a:cubicBezTo>
                    <a:pt x="2665" y="2600"/>
                    <a:pt x="3311" y="2916"/>
                    <a:pt x="3744" y="3525"/>
                  </a:cubicBezTo>
                  <a:cubicBezTo>
                    <a:pt x="3858" y="3160"/>
                    <a:pt x="4018" y="2407"/>
                    <a:pt x="3790" y="1517"/>
                  </a:cubicBezTo>
                  <a:cubicBezTo>
                    <a:pt x="3653" y="1015"/>
                    <a:pt x="3447" y="627"/>
                    <a:pt x="3265" y="353"/>
                  </a:cubicBezTo>
                  <a:cubicBezTo>
                    <a:pt x="3101" y="250"/>
                    <a:pt x="2660" y="0"/>
                    <a:pt x="207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292959" y="2242240"/>
              <a:ext cx="198115" cy="127826"/>
            </a:xfrm>
            <a:custGeom>
              <a:avLst/>
              <a:gdLst/>
              <a:ahLst/>
              <a:cxnLst/>
              <a:rect l="l" t="t" r="r" b="b"/>
              <a:pathLst>
                <a:path w="3402" h="2195" extrusionOk="0">
                  <a:moveTo>
                    <a:pt x="2038" y="1"/>
                  </a:moveTo>
                  <a:cubicBezTo>
                    <a:pt x="1647" y="1"/>
                    <a:pt x="1238" y="110"/>
                    <a:pt x="913" y="323"/>
                  </a:cubicBezTo>
                  <a:cubicBezTo>
                    <a:pt x="0" y="916"/>
                    <a:pt x="69" y="2126"/>
                    <a:pt x="69" y="2194"/>
                  </a:cubicBezTo>
                  <a:cubicBezTo>
                    <a:pt x="393" y="1286"/>
                    <a:pt x="1169" y="705"/>
                    <a:pt x="1948" y="705"/>
                  </a:cubicBezTo>
                  <a:cubicBezTo>
                    <a:pt x="1991" y="705"/>
                    <a:pt x="2035" y="707"/>
                    <a:pt x="2078" y="711"/>
                  </a:cubicBezTo>
                  <a:cubicBezTo>
                    <a:pt x="2785" y="756"/>
                    <a:pt x="3264" y="1258"/>
                    <a:pt x="3379" y="1395"/>
                  </a:cubicBezTo>
                  <a:cubicBezTo>
                    <a:pt x="3401" y="1144"/>
                    <a:pt x="3401" y="825"/>
                    <a:pt x="3219" y="528"/>
                  </a:cubicBezTo>
                  <a:cubicBezTo>
                    <a:pt x="2990" y="173"/>
                    <a:pt x="2529" y="1"/>
                    <a:pt x="20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867611" y="2194138"/>
              <a:ext cx="269861" cy="245053"/>
            </a:xfrm>
            <a:custGeom>
              <a:avLst/>
              <a:gdLst/>
              <a:ahLst/>
              <a:cxnLst/>
              <a:rect l="l" t="t" r="r" b="b"/>
              <a:pathLst>
                <a:path w="4634" h="4208" extrusionOk="0">
                  <a:moveTo>
                    <a:pt x="2505" y="0"/>
                  </a:moveTo>
                  <a:cubicBezTo>
                    <a:pt x="2425" y="0"/>
                    <a:pt x="2343" y="2"/>
                    <a:pt x="2260" y="7"/>
                  </a:cubicBezTo>
                  <a:cubicBezTo>
                    <a:pt x="1530" y="30"/>
                    <a:pt x="959" y="213"/>
                    <a:pt x="594" y="373"/>
                  </a:cubicBezTo>
                  <a:cubicBezTo>
                    <a:pt x="434" y="738"/>
                    <a:pt x="0" y="1765"/>
                    <a:pt x="297" y="2998"/>
                  </a:cubicBezTo>
                  <a:cubicBezTo>
                    <a:pt x="411" y="3522"/>
                    <a:pt x="639" y="3933"/>
                    <a:pt x="822" y="4207"/>
                  </a:cubicBezTo>
                  <a:cubicBezTo>
                    <a:pt x="845" y="4047"/>
                    <a:pt x="1005" y="3203"/>
                    <a:pt x="1712" y="2769"/>
                  </a:cubicBezTo>
                  <a:cubicBezTo>
                    <a:pt x="1986" y="2605"/>
                    <a:pt x="2308" y="2524"/>
                    <a:pt x="2644" y="2524"/>
                  </a:cubicBezTo>
                  <a:cubicBezTo>
                    <a:pt x="3289" y="2524"/>
                    <a:pt x="3987" y="2823"/>
                    <a:pt x="4497" y="3408"/>
                  </a:cubicBezTo>
                  <a:cubicBezTo>
                    <a:pt x="4565" y="3066"/>
                    <a:pt x="4634" y="2473"/>
                    <a:pt x="4543" y="1788"/>
                  </a:cubicBezTo>
                  <a:cubicBezTo>
                    <a:pt x="4428" y="1103"/>
                    <a:pt x="4200" y="578"/>
                    <a:pt x="4018" y="258"/>
                  </a:cubicBezTo>
                  <a:cubicBezTo>
                    <a:pt x="3692" y="157"/>
                    <a:pt x="3166" y="0"/>
                    <a:pt x="250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99524" y="2296865"/>
              <a:ext cx="229970" cy="103775"/>
            </a:xfrm>
            <a:custGeom>
              <a:avLst/>
              <a:gdLst/>
              <a:ahLst/>
              <a:cxnLst/>
              <a:rect l="l" t="t" r="r" b="b"/>
              <a:pathLst>
                <a:path w="3949" h="1782" extrusionOk="0">
                  <a:moveTo>
                    <a:pt x="1893" y="0"/>
                  </a:moveTo>
                  <a:cubicBezTo>
                    <a:pt x="1080" y="0"/>
                    <a:pt x="235" y="416"/>
                    <a:pt x="69" y="1028"/>
                  </a:cubicBezTo>
                  <a:cubicBezTo>
                    <a:pt x="23" y="1188"/>
                    <a:pt x="0" y="1439"/>
                    <a:pt x="160" y="1781"/>
                  </a:cubicBezTo>
                  <a:cubicBezTo>
                    <a:pt x="297" y="1576"/>
                    <a:pt x="662" y="1051"/>
                    <a:pt x="1324" y="800"/>
                  </a:cubicBezTo>
                  <a:cubicBezTo>
                    <a:pt x="1564" y="718"/>
                    <a:pt x="1815" y="677"/>
                    <a:pt x="2069" y="677"/>
                  </a:cubicBezTo>
                  <a:cubicBezTo>
                    <a:pt x="2729" y="677"/>
                    <a:pt x="3404" y="950"/>
                    <a:pt x="3949" y="1462"/>
                  </a:cubicBezTo>
                  <a:cubicBezTo>
                    <a:pt x="3880" y="1325"/>
                    <a:pt x="3447" y="343"/>
                    <a:pt x="2442" y="69"/>
                  </a:cubicBezTo>
                  <a:cubicBezTo>
                    <a:pt x="2267" y="22"/>
                    <a:pt x="2081" y="0"/>
                    <a:pt x="189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1299598" y="2286091"/>
              <a:ext cx="192816" cy="93292"/>
            </a:xfrm>
            <a:custGeom>
              <a:avLst/>
              <a:gdLst/>
              <a:ahLst/>
              <a:cxnLst/>
              <a:rect l="l" t="t" r="r" b="b"/>
              <a:pathLst>
                <a:path w="3311" h="1602" extrusionOk="0">
                  <a:moveTo>
                    <a:pt x="1690" y="0"/>
                  </a:moveTo>
                  <a:cubicBezTo>
                    <a:pt x="1460" y="0"/>
                    <a:pt x="1235" y="46"/>
                    <a:pt x="1028" y="140"/>
                  </a:cubicBezTo>
                  <a:cubicBezTo>
                    <a:pt x="137" y="528"/>
                    <a:pt x="1" y="1555"/>
                    <a:pt x="1" y="1601"/>
                  </a:cubicBezTo>
                  <a:cubicBezTo>
                    <a:pt x="46" y="1510"/>
                    <a:pt x="389" y="665"/>
                    <a:pt x="1324" y="391"/>
                  </a:cubicBezTo>
                  <a:cubicBezTo>
                    <a:pt x="1507" y="338"/>
                    <a:pt x="1692" y="313"/>
                    <a:pt x="1875" y="313"/>
                  </a:cubicBezTo>
                  <a:cubicBezTo>
                    <a:pt x="2405" y="313"/>
                    <a:pt x="2920" y="526"/>
                    <a:pt x="3310" y="916"/>
                  </a:cubicBezTo>
                  <a:cubicBezTo>
                    <a:pt x="2929" y="320"/>
                    <a:pt x="2296" y="0"/>
                    <a:pt x="169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840997" y="2316140"/>
              <a:ext cx="293330" cy="123051"/>
            </a:xfrm>
            <a:custGeom>
              <a:avLst/>
              <a:gdLst/>
              <a:ahLst/>
              <a:cxnLst/>
              <a:rect l="l" t="t" r="r" b="b"/>
              <a:pathLst>
                <a:path w="5037" h="2113" extrusionOk="0">
                  <a:moveTo>
                    <a:pt x="3107" y="1"/>
                  </a:moveTo>
                  <a:cubicBezTo>
                    <a:pt x="2876" y="1"/>
                    <a:pt x="2610" y="38"/>
                    <a:pt x="2329" y="149"/>
                  </a:cubicBezTo>
                  <a:cubicBezTo>
                    <a:pt x="1576" y="469"/>
                    <a:pt x="1279" y="1154"/>
                    <a:pt x="1211" y="1313"/>
                  </a:cubicBezTo>
                  <a:cubicBezTo>
                    <a:pt x="1211" y="1336"/>
                    <a:pt x="1188" y="1336"/>
                    <a:pt x="1188" y="1336"/>
                  </a:cubicBezTo>
                  <a:cubicBezTo>
                    <a:pt x="800" y="1359"/>
                    <a:pt x="434" y="1382"/>
                    <a:pt x="46" y="1405"/>
                  </a:cubicBezTo>
                  <a:cubicBezTo>
                    <a:pt x="1" y="1427"/>
                    <a:pt x="1" y="1450"/>
                    <a:pt x="24" y="1496"/>
                  </a:cubicBezTo>
                  <a:cubicBezTo>
                    <a:pt x="138" y="1587"/>
                    <a:pt x="320" y="1724"/>
                    <a:pt x="526" y="1838"/>
                  </a:cubicBezTo>
                  <a:cubicBezTo>
                    <a:pt x="823" y="1998"/>
                    <a:pt x="1096" y="2067"/>
                    <a:pt x="1279" y="2112"/>
                  </a:cubicBezTo>
                  <a:cubicBezTo>
                    <a:pt x="1302" y="2112"/>
                    <a:pt x="1325" y="2089"/>
                    <a:pt x="1325" y="2089"/>
                  </a:cubicBezTo>
                  <a:cubicBezTo>
                    <a:pt x="1599" y="1268"/>
                    <a:pt x="2306" y="674"/>
                    <a:pt x="3151" y="583"/>
                  </a:cubicBezTo>
                  <a:cubicBezTo>
                    <a:pt x="3216" y="576"/>
                    <a:pt x="3282" y="573"/>
                    <a:pt x="3347" y="573"/>
                  </a:cubicBezTo>
                  <a:cubicBezTo>
                    <a:pt x="3960" y="573"/>
                    <a:pt x="4541" y="859"/>
                    <a:pt x="4954" y="1313"/>
                  </a:cubicBezTo>
                  <a:cubicBezTo>
                    <a:pt x="4963" y="1331"/>
                    <a:pt x="4978" y="1338"/>
                    <a:pt x="4992" y="1338"/>
                  </a:cubicBezTo>
                  <a:cubicBezTo>
                    <a:pt x="5016" y="1338"/>
                    <a:pt x="5036" y="1319"/>
                    <a:pt x="5022" y="1291"/>
                  </a:cubicBezTo>
                  <a:cubicBezTo>
                    <a:pt x="4863" y="948"/>
                    <a:pt x="4543" y="400"/>
                    <a:pt x="3881" y="149"/>
                  </a:cubicBezTo>
                  <a:cubicBezTo>
                    <a:pt x="3781" y="106"/>
                    <a:pt x="3493" y="1"/>
                    <a:pt x="31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898825" y="2157334"/>
              <a:ext cx="206152" cy="68426"/>
            </a:xfrm>
            <a:custGeom>
              <a:avLst/>
              <a:gdLst/>
              <a:ahLst/>
              <a:cxnLst/>
              <a:rect l="l" t="t" r="r" b="b"/>
              <a:pathLst>
                <a:path w="3540" h="1175" extrusionOk="0">
                  <a:moveTo>
                    <a:pt x="1838" y="0"/>
                  </a:moveTo>
                  <a:cubicBezTo>
                    <a:pt x="1131" y="0"/>
                    <a:pt x="446" y="388"/>
                    <a:pt x="58" y="1005"/>
                  </a:cubicBezTo>
                  <a:cubicBezTo>
                    <a:pt x="0" y="1082"/>
                    <a:pt x="72" y="1175"/>
                    <a:pt x="165" y="1175"/>
                  </a:cubicBezTo>
                  <a:cubicBezTo>
                    <a:pt x="182" y="1175"/>
                    <a:pt x="200" y="1172"/>
                    <a:pt x="218" y="1164"/>
                  </a:cubicBezTo>
                  <a:cubicBezTo>
                    <a:pt x="583" y="1005"/>
                    <a:pt x="1153" y="799"/>
                    <a:pt x="1838" y="799"/>
                  </a:cubicBezTo>
                  <a:cubicBezTo>
                    <a:pt x="2477" y="799"/>
                    <a:pt x="3002" y="936"/>
                    <a:pt x="3345" y="1073"/>
                  </a:cubicBezTo>
                  <a:cubicBezTo>
                    <a:pt x="3362" y="1080"/>
                    <a:pt x="3379" y="1083"/>
                    <a:pt x="3395" y="1083"/>
                  </a:cubicBezTo>
                  <a:cubicBezTo>
                    <a:pt x="3483" y="1083"/>
                    <a:pt x="3539" y="987"/>
                    <a:pt x="3482" y="890"/>
                  </a:cubicBezTo>
                  <a:cubicBezTo>
                    <a:pt x="3116" y="365"/>
                    <a:pt x="2500" y="23"/>
                    <a:pt x="1838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089603" y="2296923"/>
              <a:ext cx="47520" cy="37270"/>
            </a:xfrm>
            <a:custGeom>
              <a:avLst/>
              <a:gdLst/>
              <a:ahLst/>
              <a:cxnLst/>
              <a:rect l="l" t="t" r="r" b="b"/>
              <a:pathLst>
                <a:path w="816" h="640" extrusionOk="0">
                  <a:moveTo>
                    <a:pt x="156" y="0"/>
                  </a:moveTo>
                  <a:cubicBezTo>
                    <a:pt x="104" y="0"/>
                    <a:pt x="52" y="8"/>
                    <a:pt x="0" y="23"/>
                  </a:cubicBezTo>
                  <a:cubicBezTo>
                    <a:pt x="388" y="68"/>
                    <a:pt x="639" y="297"/>
                    <a:pt x="776" y="639"/>
                  </a:cubicBezTo>
                  <a:cubicBezTo>
                    <a:pt x="816" y="303"/>
                    <a:pt x="49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296919" y="2260992"/>
              <a:ext cx="239346" cy="116354"/>
            </a:xfrm>
            <a:custGeom>
              <a:avLst/>
              <a:gdLst/>
              <a:ahLst/>
              <a:cxnLst/>
              <a:rect l="l" t="t" r="r" b="b"/>
              <a:pathLst>
                <a:path w="4110" h="1998" extrusionOk="0">
                  <a:moveTo>
                    <a:pt x="1690" y="1"/>
                  </a:moveTo>
                  <a:cubicBezTo>
                    <a:pt x="960" y="1"/>
                    <a:pt x="549" y="434"/>
                    <a:pt x="457" y="548"/>
                  </a:cubicBezTo>
                  <a:cubicBezTo>
                    <a:pt x="24" y="1005"/>
                    <a:pt x="1" y="1621"/>
                    <a:pt x="24" y="1964"/>
                  </a:cubicBezTo>
                  <a:cubicBezTo>
                    <a:pt x="24" y="1986"/>
                    <a:pt x="35" y="1998"/>
                    <a:pt x="49" y="1998"/>
                  </a:cubicBezTo>
                  <a:cubicBezTo>
                    <a:pt x="64" y="1998"/>
                    <a:pt x="81" y="1986"/>
                    <a:pt x="92" y="1964"/>
                  </a:cubicBezTo>
                  <a:cubicBezTo>
                    <a:pt x="229" y="1347"/>
                    <a:pt x="640" y="868"/>
                    <a:pt x="1211" y="663"/>
                  </a:cubicBezTo>
                  <a:cubicBezTo>
                    <a:pt x="1373" y="616"/>
                    <a:pt x="1542" y="592"/>
                    <a:pt x="1713" y="592"/>
                  </a:cubicBezTo>
                  <a:cubicBezTo>
                    <a:pt x="2289" y="592"/>
                    <a:pt x="2888" y="855"/>
                    <a:pt x="3311" y="1347"/>
                  </a:cubicBezTo>
                  <a:lnTo>
                    <a:pt x="3356" y="1347"/>
                  </a:lnTo>
                  <a:cubicBezTo>
                    <a:pt x="3493" y="1233"/>
                    <a:pt x="3676" y="1073"/>
                    <a:pt x="3858" y="845"/>
                  </a:cubicBezTo>
                  <a:cubicBezTo>
                    <a:pt x="3972" y="663"/>
                    <a:pt x="4041" y="480"/>
                    <a:pt x="4109" y="343"/>
                  </a:cubicBezTo>
                  <a:cubicBezTo>
                    <a:pt x="4109" y="325"/>
                    <a:pt x="4095" y="291"/>
                    <a:pt x="4077" y="291"/>
                  </a:cubicBezTo>
                  <a:cubicBezTo>
                    <a:pt x="4073" y="291"/>
                    <a:pt x="4068" y="293"/>
                    <a:pt x="4064" y="297"/>
                  </a:cubicBezTo>
                  <a:cubicBezTo>
                    <a:pt x="3744" y="412"/>
                    <a:pt x="3425" y="526"/>
                    <a:pt x="3128" y="640"/>
                  </a:cubicBezTo>
                  <a:cubicBezTo>
                    <a:pt x="3105" y="640"/>
                    <a:pt x="3082" y="640"/>
                    <a:pt x="3082" y="617"/>
                  </a:cubicBezTo>
                  <a:cubicBezTo>
                    <a:pt x="2945" y="503"/>
                    <a:pt x="2420" y="1"/>
                    <a:pt x="169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277003" y="2275609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548" y="1"/>
                  </a:moveTo>
                  <a:cubicBezTo>
                    <a:pt x="229" y="1"/>
                    <a:pt x="1" y="366"/>
                    <a:pt x="137" y="663"/>
                  </a:cubicBezTo>
                  <a:cubicBezTo>
                    <a:pt x="137" y="366"/>
                    <a:pt x="274" y="115"/>
                    <a:pt x="54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273625" y="2108300"/>
              <a:ext cx="201202" cy="87644"/>
            </a:xfrm>
            <a:custGeom>
              <a:avLst/>
              <a:gdLst/>
              <a:ahLst/>
              <a:cxnLst/>
              <a:rect l="l" t="t" r="r" b="b"/>
              <a:pathLst>
                <a:path w="3455" h="1505" extrusionOk="0">
                  <a:moveTo>
                    <a:pt x="1920" y="1"/>
                  </a:moveTo>
                  <a:cubicBezTo>
                    <a:pt x="1748" y="1"/>
                    <a:pt x="1575" y="22"/>
                    <a:pt x="1405" y="66"/>
                  </a:cubicBezTo>
                  <a:cubicBezTo>
                    <a:pt x="766" y="249"/>
                    <a:pt x="264" y="728"/>
                    <a:pt x="36" y="1344"/>
                  </a:cubicBezTo>
                  <a:cubicBezTo>
                    <a:pt x="1" y="1431"/>
                    <a:pt x="59" y="1505"/>
                    <a:pt x="139" y="1505"/>
                  </a:cubicBezTo>
                  <a:cubicBezTo>
                    <a:pt x="164" y="1505"/>
                    <a:pt x="191" y="1498"/>
                    <a:pt x="218" y="1481"/>
                  </a:cubicBezTo>
                  <a:cubicBezTo>
                    <a:pt x="515" y="1253"/>
                    <a:pt x="994" y="979"/>
                    <a:pt x="1611" y="842"/>
                  </a:cubicBezTo>
                  <a:cubicBezTo>
                    <a:pt x="1942" y="762"/>
                    <a:pt x="2255" y="734"/>
                    <a:pt x="2538" y="734"/>
                  </a:cubicBezTo>
                  <a:cubicBezTo>
                    <a:pt x="2820" y="734"/>
                    <a:pt x="3071" y="762"/>
                    <a:pt x="3277" y="797"/>
                  </a:cubicBezTo>
                  <a:cubicBezTo>
                    <a:pt x="3285" y="798"/>
                    <a:pt x="3294" y="799"/>
                    <a:pt x="3302" y="799"/>
                  </a:cubicBezTo>
                  <a:cubicBezTo>
                    <a:pt x="3401" y="799"/>
                    <a:pt x="3454" y="677"/>
                    <a:pt x="3391" y="614"/>
                  </a:cubicBezTo>
                  <a:cubicBezTo>
                    <a:pt x="2992" y="215"/>
                    <a:pt x="2462" y="1"/>
                    <a:pt x="192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1085584" y="2574413"/>
              <a:ext cx="320409" cy="207375"/>
            </a:xfrm>
            <a:custGeom>
              <a:avLst/>
              <a:gdLst/>
              <a:ahLst/>
              <a:cxnLst/>
              <a:rect l="l" t="t" r="r" b="b"/>
              <a:pathLst>
                <a:path w="5502" h="3561" extrusionOk="0">
                  <a:moveTo>
                    <a:pt x="4285" y="1"/>
                  </a:moveTo>
                  <a:cubicBezTo>
                    <a:pt x="3798" y="1"/>
                    <a:pt x="3639" y="629"/>
                    <a:pt x="2899" y="781"/>
                  </a:cubicBezTo>
                  <a:cubicBezTo>
                    <a:pt x="2817" y="797"/>
                    <a:pt x="2739" y="805"/>
                    <a:pt x="2665" y="805"/>
                  </a:cubicBezTo>
                  <a:cubicBezTo>
                    <a:pt x="2098" y="805"/>
                    <a:pt x="1739" y="395"/>
                    <a:pt x="1243" y="395"/>
                  </a:cubicBezTo>
                  <a:cubicBezTo>
                    <a:pt x="1153" y="395"/>
                    <a:pt x="1060" y="408"/>
                    <a:pt x="959" y="439"/>
                  </a:cubicBezTo>
                  <a:cubicBezTo>
                    <a:pt x="548" y="576"/>
                    <a:pt x="206" y="964"/>
                    <a:pt x="115" y="1398"/>
                  </a:cubicBezTo>
                  <a:cubicBezTo>
                    <a:pt x="1" y="1991"/>
                    <a:pt x="434" y="2471"/>
                    <a:pt x="685" y="2722"/>
                  </a:cubicBezTo>
                  <a:cubicBezTo>
                    <a:pt x="1233" y="3315"/>
                    <a:pt x="1895" y="3452"/>
                    <a:pt x="2101" y="3498"/>
                  </a:cubicBezTo>
                  <a:cubicBezTo>
                    <a:pt x="2212" y="3526"/>
                    <a:pt x="2418" y="3561"/>
                    <a:pt x="2678" y="3561"/>
                  </a:cubicBezTo>
                  <a:cubicBezTo>
                    <a:pt x="3057" y="3561"/>
                    <a:pt x="3553" y="3485"/>
                    <a:pt x="4041" y="3201"/>
                  </a:cubicBezTo>
                  <a:cubicBezTo>
                    <a:pt x="4703" y="2813"/>
                    <a:pt x="5502" y="1923"/>
                    <a:pt x="5296" y="1010"/>
                  </a:cubicBezTo>
                  <a:cubicBezTo>
                    <a:pt x="5182" y="576"/>
                    <a:pt x="4840" y="51"/>
                    <a:pt x="4360" y="5"/>
                  </a:cubicBezTo>
                  <a:cubicBezTo>
                    <a:pt x="4334" y="2"/>
                    <a:pt x="4309" y="1"/>
                    <a:pt x="428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1146731" y="2806013"/>
              <a:ext cx="222050" cy="18635"/>
            </a:xfrm>
            <a:custGeom>
              <a:avLst/>
              <a:gdLst/>
              <a:ahLst/>
              <a:cxnLst/>
              <a:rect l="l" t="t" r="r" b="b"/>
              <a:pathLst>
                <a:path w="3813" h="320" extrusionOk="0">
                  <a:moveTo>
                    <a:pt x="1" y="0"/>
                  </a:moveTo>
                  <a:lnTo>
                    <a:pt x="3812" y="320"/>
                  </a:lnTo>
                  <a:cubicBezTo>
                    <a:pt x="2534" y="205"/>
                    <a:pt x="1279" y="91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1088263" y="2585070"/>
              <a:ext cx="320409" cy="207782"/>
            </a:xfrm>
            <a:custGeom>
              <a:avLst/>
              <a:gdLst/>
              <a:ahLst/>
              <a:cxnLst/>
              <a:rect l="l" t="t" r="r" b="b"/>
              <a:pathLst>
                <a:path w="5502" h="3568" extrusionOk="0">
                  <a:moveTo>
                    <a:pt x="4284" y="0"/>
                  </a:moveTo>
                  <a:cubicBezTo>
                    <a:pt x="3777" y="0"/>
                    <a:pt x="3640" y="650"/>
                    <a:pt x="2899" y="781"/>
                  </a:cubicBezTo>
                  <a:cubicBezTo>
                    <a:pt x="2817" y="797"/>
                    <a:pt x="2739" y="804"/>
                    <a:pt x="2664" y="804"/>
                  </a:cubicBezTo>
                  <a:cubicBezTo>
                    <a:pt x="2107" y="804"/>
                    <a:pt x="1750" y="408"/>
                    <a:pt x="1265" y="408"/>
                  </a:cubicBezTo>
                  <a:cubicBezTo>
                    <a:pt x="1169" y="408"/>
                    <a:pt x="1068" y="424"/>
                    <a:pt x="959" y="462"/>
                  </a:cubicBezTo>
                  <a:cubicBezTo>
                    <a:pt x="548" y="576"/>
                    <a:pt x="183" y="964"/>
                    <a:pt x="114" y="1397"/>
                  </a:cubicBezTo>
                  <a:cubicBezTo>
                    <a:pt x="0" y="1991"/>
                    <a:pt x="434" y="2470"/>
                    <a:pt x="685" y="2721"/>
                  </a:cubicBezTo>
                  <a:cubicBezTo>
                    <a:pt x="1210" y="3315"/>
                    <a:pt x="1895" y="3474"/>
                    <a:pt x="2100" y="3497"/>
                  </a:cubicBezTo>
                  <a:cubicBezTo>
                    <a:pt x="2216" y="3526"/>
                    <a:pt x="2434" y="3567"/>
                    <a:pt x="2708" y="3567"/>
                  </a:cubicBezTo>
                  <a:cubicBezTo>
                    <a:pt x="3084" y="3567"/>
                    <a:pt x="3566" y="3491"/>
                    <a:pt x="4040" y="3201"/>
                  </a:cubicBezTo>
                  <a:cubicBezTo>
                    <a:pt x="4702" y="2813"/>
                    <a:pt x="5501" y="1922"/>
                    <a:pt x="5296" y="1009"/>
                  </a:cubicBezTo>
                  <a:cubicBezTo>
                    <a:pt x="5182" y="576"/>
                    <a:pt x="4816" y="51"/>
                    <a:pt x="4360" y="5"/>
                  </a:cubicBezTo>
                  <a:cubicBezTo>
                    <a:pt x="4334" y="2"/>
                    <a:pt x="4308" y="0"/>
                    <a:pt x="428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1149410" y="2816612"/>
              <a:ext cx="222050" cy="18693"/>
            </a:xfrm>
            <a:custGeom>
              <a:avLst/>
              <a:gdLst/>
              <a:ahLst/>
              <a:cxnLst/>
              <a:rect l="l" t="t" r="r" b="b"/>
              <a:pathLst>
                <a:path w="3813" h="321" extrusionOk="0">
                  <a:moveTo>
                    <a:pt x="0" y="1"/>
                  </a:moveTo>
                  <a:lnTo>
                    <a:pt x="0" y="1"/>
                  </a:lnTo>
                  <a:cubicBezTo>
                    <a:pt x="704" y="65"/>
                    <a:pt x="1414" y="121"/>
                    <a:pt x="2128" y="179"/>
                  </a:cubicBezTo>
                  <a:lnTo>
                    <a:pt x="2128" y="179"/>
                  </a:lnTo>
                  <a:lnTo>
                    <a:pt x="0" y="1"/>
                  </a:lnTo>
                  <a:close/>
                  <a:moveTo>
                    <a:pt x="2128" y="179"/>
                  </a:moveTo>
                  <a:lnTo>
                    <a:pt x="3812" y="320"/>
                  </a:lnTo>
                  <a:cubicBezTo>
                    <a:pt x="3250" y="270"/>
                    <a:pt x="2688" y="224"/>
                    <a:pt x="2128" y="17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1085584" y="2579887"/>
              <a:ext cx="320409" cy="208598"/>
            </a:xfrm>
            <a:custGeom>
              <a:avLst/>
              <a:gdLst/>
              <a:ahLst/>
              <a:cxnLst/>
              <a:rect l="l" t="t" r="r" b="b"/>
              <a:pathLst>
                <a:path w="5502" h="3582" extrusionOk="0">
                  <a:moveTo>
                    <a:pt x="4307" y="1"/>
                  </a:moveTo>
                  <a:cubicBezTo>
                    <a:pt x="3780" y="1"/>
                    <a:pt x="3629" y="647"/>
                    <a:pt x="2899" y="802"/>
                  </a:cubicBezTo>
                  <a:cubicBezTo>
                    <a:pt x="2815" y="818"/>
                    <a:pt x="2735" y="825"/>
                    <a:pt x="2659" y="825"/>
                  </a:cubicBezTo>
                  <a:cubicBezTo>
                    <a:pt x="2082" y="825"/>
                    <a:pt x="1734" y="415"/>
                    <a:pt x="1242" y="415"/>
                  </a:cubicBezTo>
                  <a:cubicBezTo>
                    <a:pt x="1153" y="415"/>
                    <a:pt x="1060" y="428"/>
                    <a:pt x="959" y="459"/>
                  </a:cubicBezTo>
                  <a:cubicBezTo>
                    <a:pt x="548" y="596"/>
                    <a:pt x="183" y="984"/>
                    <a:pt x="115" y="1395"/>
                  </a:cubicBezTo>
                  <a:cubicBezTo>
                    <a:pt x="1" y="1989"/>
                    <a:pt x="434" y="2468"/>
                    <a:pt x="685" y="2742"/>
                  </a:cubicBezTo>
                  <a:cubicBezTo>
                    <a:pt x="1210" y="3335"/>
                    <a:pt x="1872" y="3472"/>
                    <a:pt x="2078" y="3518"/>
                  </a:cubicBezTo>
                  <a:cubicBezTo>
                    <a:pt x="2198" y="3546"/>
                    <a:pt x="2409" y="3581"/>
                    <a:pt x="2673" y="3581"/>
                  </a:cubicBezTo>
                  <a:cubicBezTo>
                    <a:pt x="3057" y="3581"/>
                    <a:pt x="3553" y="3506"/>
                    <a:pt x="4041" y="3221"/>
                  </a:cubicBezTo>
                  <a:cubicBezTo>
                    <a:pt x="4703" y="2833"/>
                    <a:pt x="5502" y="1920"/>
                    <a:pt x="5296" y="1030"/>
                  </a:cubicBezTo>
                  <a:cubicBezTo>
                    <a:pt x="5182" y="596"/>
                    <a:pt x="4817" y="71"/>
                    <a:pt x="4360" y="3"/>
                  </a:cubicBezTo>
                  <a:cubicBezTo>
                    <a:pt x="4342" y="1"/>
                    <a:pt x="4324" y="1"/>
                    <a:pt x="43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1157388" y="2702879"/>
              <a:ext cx="218032" cy="103833"/>
            </a:xfrm>
            <a:custGeom>
              <a:avLst/>
              <a:gdLst/>
              <a:ahLst/>
              <a:cxnLst/>
              <a:rect l="l" t="t" r="r" b="b"/>
              <a:pathLst>
                <a:path w="3744" h="1783" extrusionOk="0">
                  <a:moveTo>
                    <a:pt x="2004" y="1"/>
                  </a:moveTo>
                  <a:cubicBezTo>
                    <a:pt x="1932" y="1"/>
                    <a:pt x="1857" y="5"/>
                    <a:pt x="1781" y="13"/>
                  </a:cubicBezTo>
                  <a:cubicBezTo>
                    <a:pt x="662" y="128"/>
                    <a:pt x="69" y="1178"/>
                    <a:pt x="0" y="1269"/>
                  </a:cubicBezTo>
                  <a:cubicBezTo>
                    <a:pt x="130" y="1361"/>
                    <a:pt x="782" y="1782"/>
                    <a:pt x="1668" y="1782"/>
                  </a:cubicBezTo>
                  <a:cubicBezTo>
                    <a:pt x="1876" y="1782"/>
                    <a:pt x="2098" y="1759"/>
                    <a:pt x="2328" y="1703"/>
                  </a:cubicBezTo>
                  <a:cubicBezTo>
                    <a:pt x="3104" y="1497"/>
                    <a:pt x="3561" y="1018"/>
                    <a:pt x="3744" y="812"/>
                  </a:cubicBezTo>
                  <a:cubicBezTo>
                    <a:pt x="3607" y="653"/>
                    <a:pt x="3356" y="401"/>
                    <a:pt x="2968" y="219"/>
                  </a:cubicBezTo>
                  <a:cubicBezTo>
                    <a:pt x="2868" y="179"/>
                    <a:pt x="2491" y="1"/>
                    <a:pt x="200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1157388" y="2685758"/>
              <a:ext cx="220711" cy="91021"/>
            </a:xfrm>
            <a:custGeom>
              <a:avLst/>
              <a:gdLst/>
              <a:ahLst/>
              <a:cxnLst/>
              <a:rect l="l" t="t" r="r" b="b"/>
              <a:pathLst>
                <a:path w="3790" h="1563" extrusionOk="0">
                  <a:moveTo>
                    <a:pt x="1986" y="0"/>
                  </a:moveTo>
                  <a:cubicBezTo>
                    <a:pt x="1281" y="0"/>
                    <a:pt x="687" y="229"/>
                    <a:pt x="343" y="650"/>
                  </a:cubicBezTo>
                  <a:cubicBezTo>
                    <a:pt x="228" y="810"/>
                    <a:pt x="46" y="1106"/>
                    <a:pt x="0" y="1563"/>
                  </a:cubicBezTo>
                  <a:cubicBezTo>
                    <a:pt x="69" y="1449"/>
                    <a:pt x="571" y="627"/>
                    <a:pt x="1621" y="422"/>
                  </a:cubicBezTo>
                  <a:cubicBezTo>
                    <a:pt x="1783" y="388"/>
                    <a:pt x="1938" y="374"/>
                    <a:pt x="2084" y="374"/>
                  </a:cubicBezTo>
                  <a:cubicBezTo>
                    <a:pt x="2845" y="374"/>
                    <a:pt x="3378" y="756"/>
                    <a:pt x="3493" y="832"/>
                  </a:cubicBezTo>
                  <a:cubicBezTo>
                    <a:pt x="3584" y="695"/>
                    <a:pt x="3698" y="559"/>
                    <a:pt x="3789" y="444"/>
                  </a:cubicBezTo>
                  <a:cubicBezTo>
                    <a:pt x="3165" y="142"/>
                    <a:pt x="2541" y="0"/>
                    <a:pt x="198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1226688" y="2724077"/>
              <a:ext cx="22479" cy="18228"/>
            </a:xfrm>
            <a:custGeom>
              <a:avLst/>
              <a:gdLst/>
              <a:ahLst/>
              <a:cxnLst/>
              <a:rect l="l" t="t" r="r" b="b"/>
              <a:pathLst>
                <a:path w="386" h="313" extrusionOk="0">
                  <a:moveTo>
                    <a:pt x="294" y="1"/>
                  </a:moveTo>
                  <a:cubicBezTo>
                    <a:pt x="184" y="1"/>
                    <a:pt x="0" y="164"/>
                    <a:pt x="20" y="243"/>
                  </a:cubicBezTo>
                  <a:cubicBezTo>
                    <a:pt x="35" y="287"/>
                    <a:pt x="88" y="312"/>
                    <a:pt x="148" y="312"/>
                  </a:cubicBezTo>
                  <a:cubicBezTo>
                    <a:pt x="181" y="312"/>
                    <a:pt x="216" y="305"/>
                    <a:pt x="248" y="289"/>
                  </a:cubicBezTo>
                  <a:cubicBezTo>
                    <a:pt x="385" y="220"/>
                    <a:pt x="385" y="37"/>
                    <a:pt x="340" y="15"/>
                  </a:cubicBezTo>
                  <a:cubicBezTo>
                    <a:pt x="327" y="5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1145392" y="2685001"/>
              <a:ext cx="234046" cy="146286"/>
            </a:xfrm>
            <a:custGeom>
              <a:avLst/>
              <a:gdLst/>
              <a:ahLst/>
              <a:cxnLst/>
              <a:rect l="l" t="t" r="r" b="b"/>
              <a:pathLst>
                <a:path w="4019" h="2512" extrusionOk="0">
                  <a:moveTo>
                    <a:pt x="183" y="1"/>
                  </a:moveTo>
                  <a:lnTo>
                    <a:pt x="1" y="2169"/>
                  </a:lnTo>
                  <a:lnTo>
                    <a:pt x="3835" y="2512"/>
                  </a:lnTo>
                  <a:lnTo>
                    <a:pt x="4018" y="32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1113479" y="2573364"/>
              <a:ext cx="216751" cy="84383"/>
            </a:xfrm>
            <a:custGeom>
              <a:avLst/>
              <a:gdLst/>
              <a:ahLst/>
              <a:cxnLst/>
              <a:rect l="l" t="t" r="r" b="b"/>
              <a:pathLst>
                <a:path w="3722" h="1449" extrusionOk="0">
                  <a:moveTo>
                    <a:pt x="3562" y="1"/>
                  </a:moveTo>
                  <a:cubicBezTo>
                    <a:pt x="3151" y="411"/>
                    <a:pt x="2786" y="548"/>
                    <a:pt x="2512" y="594"/>
                  </a:cubicBezTo>
                  <a:cubicBezTo>
                    <a:pt x="2435" y="606"/>
                    <a:pt x="2363" y="612"/>
                    <a:pt x="2293" y="612"/>
                  </a:cubicBezTo>
                  <a:cubicBezTo>
                    <a:pt x="1885" y="612"/>
                    <a:pt x="1581" y="429"/>
                    <a:pt x="1062" y="429"/>
                  </a:cubicBezTo>
                  <a:cubicBezTo>
                    <a:pt x="1014" y="429"/>
                    <a:pt x="965" y="431"/>
                    <a:pt x="914" y="434"/>
                  </a:cubicBezTo>
                  <a:cubicBezTo>
                    <a:pt x="526" y="457"/>
                    <a:pt x="206" y="571"/>
                    <a:pt x="1" y="663"/>
                  </a:cubicBezTo>
                  <a:cubicBezTo>
                    <a:pt x="252" y="868"/>
                    <a:pt x="686" y="1210"/>
                    <a:pt x="1325" y="1347"/>
                  </a:cubicBezTo>
                  <a:cubicBezTo>
                    <a:pt x="1486" y="1384"/>
                    <a:pt x="1767" y="1448"/>
                    <a:pt x="2100" y="1448"/>
                  </a:cubicBezTo>
                  <a:cubicBezTo>
                    <a:pt x="2381" y="1448"/>
                    <a:pt x="2700" y="1402"/>
                    <a:pt x="3014" y="1256"/>
                  </a:cubicBezTo>
                  <a:cubicBezTo>
                    <a:pt x="3242" y="1142"/>
                    <a:pt x="3516" y="1005"/>
                    <a:pt x="3607" y="708"/>
                  </a:cubicBezTo>
                  <a:cubicBezTo>
                    <a:pt x="3722" y="389"/>
                    <a:pt x="3607" y="115"/>
                    <a:pt x="356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806813" y="2482518"/>
              <a:ext cx="63476" cy="58876"/>
            </a:xfrm>
            <a:custGeom>
              <a:avLst/>
              <a:gdLst/>
              <a:ahLst/>
              <a:cxnLst/>
              <a:rect l="l" t="t" r="r" b="b"/>
              <a:pathLst>
                <a:path w="1090" h="1011" extrusionOk="0">
                  <a:moveTo>
                    <a:pt x="596" y="0"/>
                  </a:moveTo>
                  <a:cubicBezTo>
                    <a:pt x="360" y="0"/>
                    <a:pt x="0" y="332"/>
                    <a:pt x="63" y="625"/>
                  </a:cubicBezTo>
                  <a:cubicBezTo>
                    <a:pt x="112" y="871"/>
                    <a:pt x="397" y="1011"/>
                    <a:pt x="630" y="1011"/>
                  </a:cubicBezTo>
                  <a:cubicBezTo>
                    <a:pt x="721" y="1011"/>
                    <a:pt x="804" y="989"/>
                    <a:pt x="862" y="944"/>
                  </a:cubicBezTo>
                  <a:cubicBezTo>
                    <a:pt x="1090" y="762"/>
                    <a:pt x="953" y="77"/>
                    <a:pt x="656" y="8"/>
                  </a:cubicBezTo>
                  <a:cubicBezTo>
                    <a:pt x="637" y="3"/>
                    <a:pt x="617" y="0"/>
                    <a:pt x="59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760109" y="2562591"/>
              <a:ext cx="30457" cy="27836"/>
            </a:xfrm>
            <a:custGeom>
              <a:avLst/>
              <a:gdLst/>
              <a:ahLst/>
              <a:cxnLst/>
              <a:rect l="l" t="t" r="r" b="b"/>
              <a:pathLst>
                <a:path w="523" h="478" extrusionOk="0">
                  <a:moveTo>
                    <a:pt x="294" y="1"/>
                  </a:moveTo>
                  <a:cubicBezTo>
                    <a:pt x="177" y="1"/>
                    <a:pt x="0" y="150"/>
                    <a:pt x="43" y="300"/>
                  </a:cubicBezTo>
                  <a:cubicBezTo>
                    <a:pt x="59" y="411"/>
                    <a:pt x="185" y="478"/>
                    <a:pt x="291" y="478"/>
                  </a:cubicBezTo>
                  <a:cubicBezTo>
                    <a:pt x="338" y="478"/>
                    <a:pt x="380" y="465"/>
                    <a:pt x="408" y="437"/>
                  </a:cubicBezTo>
                  <a:cubicBezTo>
                    <a:pt x="522" y="368"/>
                    <a:pt x="454" y="26"/>
                    <a:pt x="317" y="3"/>
                  </a:cubicBezTo>
                  <a:cubicBezTo>
                    <a:pt x="310" y="2"/>
                    <a:pt x="302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479369" y="2434590"/>
              <a:ext cx="63534" cy="58759"/>
            </a:xfrm>
            <a:custGeom>
              <a:avLst/>
              <a:gdLst/>
              <a:ahLst/>
              <a:cxnLst/>
              <a:rect l="l" t="t" r="r" b="b"/>
              <a:pathLst>
                <a:path w="1091" h="1009" extrusionOk="0">
                  <a:moveTo>
                    <a:pt x="588" y="1"/>
                  </a:moveTo>
                  <a:cubicBezTo>
                    <a:pt x="338" y="1"/>
                    <a:pt x="1" y="313"/>
                    <a:pt x="63" y="626"/>
                  </a:cubicBezTo>
                  <a:cubicBezTo>
                    <a:pt x="114" y="860"/>
                    <a:pt x="408" y="1008"/>
                    <a:pt x="634" y="1008"/>
                  </a:cubicBezTo>
                  <a:cubicBezTo>
                    <a:pt x="717" y="1008"/>
                    <a:pt x="791" y="988"/>
                    <a:pt x="839" y="946"/>
                  </a:cubicBezTo>
                  <a:cubicBezTo>
                    <a:pt x="1091" y="763"/>
                    <a:pt x="954" y="78"/>
                    <a:pt x="657" y="10"/>
                  </a:cubicBezTo>
                  <a:cubicBezTo>
                    <a:pt x="635" y="4"/>
                    <a:pt x="612" y="1"/>
                    <a:pt x="58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245090" y="2343394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868"/>
                    <a:pt x="92" y="1827"/>
                    <a:pt x="457" y="2671"/>
                  </a:cubicBezTo>
                  <a:cubicBezTo>
                    <a:pt x="473" y="2704"/>
                    <a:pt x="501" y="2736"/>
                    <a:pt x="540" y="2736"/>
                  </a:cubicBezTo>
                  <a:cubicBezTo>
                    <a:pt x="556" y="2736"/>
                    <a:pt x="574" y="2730"/>
                    <a:pt x="594" y="2717"/>
                  </a:cubicBezTo>
                  <a:cubicBezTo>
                    <a:pt x="725" y="2560"/>
                    <a:pt x="894" y="2455"/>
                    <a:pt x="1066" y="2455"/>
                  </a:cubicBezTo>
                  <a:cubicBezTo>
                    <a:pt x="1193" y="2455"/>
                    <a:pt x="1322" y="2513"/>
                    <a:pt x="1439" y="2649"/>
                  </a:cubicBezTo>
                  <a:cubicBezTo>
                    <a:pt x="1690" y="2922"/>
                    <a:pt x="1507" y="3356"/>
                    <a:pt x="1142" y="3470"/>
                  </a:cubicBezTo>
                  <a:cubicBezTo>
                    <a:pt x="1576" y="3425"/>
                    <a:pt x="1850" y="2900"/>
                    <a:pt x="1576" y="2557"/>
                  </a:cubicBezTo>
                  <a:cubicBezTo>
                    <a:pt x="1455" y="2361"/>
                    <a:pt x="1252" y="2269"/>
                    <a:pt x="1044" y="2269"/>
                  </a:cubicBezTo>
                  <a:cubicBezTo>
                    <a:pt x="879" y="2269"/>
                    <a:pt x="711" y="2327"/>
                    <a:pt x="582" y="2438"/>
                  </a:cubicBezTo>
                  <a:lnTo>
                    <a:pt x="582" y="2438"/>
                  </a:lnTo>
                  <a:cubicBezTo>
                    <a:pt x="285" y="1674"/>
                    <a:pt x="187" y="817"/>
                    <a:pt x="25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288941" y="2500279"/>
              <a:ext cx="50606" cy="46879"/>
            </a:xfrm>
            <a:custGeom>
              <a:avLst/>
              <a:gdLst/>
              <a:ahLst/>
              <a:cxnLst/>
              <a:rect l="l" t="t" r="r" b="b"/>
              <a:pathLst>
                <a:path w="869" h="805" extrusionOk="0">
                  <a:moveTo>
                    <a:pt x="709" y="0"/>
                  </a:moveTo>
                  <a:cubicBezTo>
                    <a:pt x="709" y="69"/>
                    <a:pt x="663" y="297"/>
                    <a:pt x="457" y="480"/>
                  </a:cubicBezTo>
                  <a:cubicBezTo>
                    <a:pt x="275" y="639"/>
                    <a:pt x="69" y="685"/>
                    <a:pt x="1" y="708"/>
                  </a:cubicBezTo>
                  <a:cubicBezTo>
                    <a:pt x="101" y="775"/>
                    <a:pt x="214" y="805"/>
                    <a:pt x="324" y="805"/>
                  </a:cubicBezTo>
                  <a:cubicBezTo>
                    <a:pt x="512" y="805"/>
                    <a:pt x="690" y="715"/>
                    <a:pt x="777" y="571"/>
                  </a:cubicBezTo>
                  <a:cubicBezTo>
                    <a:pt x="868" y="411"/>
                    <a:pt x="845" y="183"/>
                    <a:pt x="70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494091" y="2421895"/>
              <a:ext cx="196776" cy="239812"/>
            </a:xfrm>
            <a:custGeom>
              <a:avLst/>
              <a:gdLst/>
              <a:ahLst/>
              <a:cxnLst/>
              <a:rect l="l" t="t" r="r" b="b"/>
              <a:pathLst>
                <a:path w="3379" h="4118" extrusionOk="0">
                  <a:moveTo>
                    <a:pt x="1667" y="1"/>
                  </a:moveTo>
                  <a:cubicBezTo>
                    <a:pt x="1590" y="1"/>
                    <a:pt x="1513" y="8"/>
                    <a:pt x="1438" y="22"/>
                  </a:cubicBezTo>
                  <a:cubicBezTo>
                    <a:pt x="571" y="182"/>
                    <a:pt x="251" y="1209"/>
                    <a:pt x="229" y="1323"/>
                  </a:cubicBezTo>
                  <a:cubicBezTo>
                    <a:pt x="0" y="2191"/>
                    <a:pt x="388" y="3104"/>
                    <a:pt x="1028" y="3629"/>
                  </a:cubicBezTo>
                  <a:cubicBezTo>
                    <a:pt x="1509" y="4014"/>
                    <a:pt x="2045" y="4118"/>
                    <a:pt x="2483" y="4118"/>
                  </a:cubicBezTo>
                  <a:cubicBezTo>
                    <a:pt x="2981" y="4118"/>
                    <a:pt x="3354" y="3983"/>
                    <a:pt x="3379" y="3971"/>
                  </a:cubicBezTo>
                  <a:lnTo>
                    <a:pt x="3333" y="1323"/>
                  </a:lnTo>
                  <a:cubicBezTo>
                    <a:pt x="3027" y="507"/>
                    <a:pt x="2319" y="1"/>
                    <a:pt x="166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535264" y="2478674"/>
              <a:ext cx="129049" cy="125322"/>
            </a:xfrm>
            <a:custGeom>
              <a:avLst/>
              <a:gdLst/>
              <a:ahLst/>
              <a:cxnLst/>
              <a:rect l="l" t="t" r="r" b="b"/>
              <a:pathLst>
                <a:path w="2216" h="2152" extrusionOk="0">
                  <a:moveTo>
                    <a:pt x="1033" y="0"/>
                  </a:moveTo>
                  <a:cubicBezTo>
                    <a:pt x="954" y="0"/>
                    <a:pt x="876" y="10"/>
                    <a:pt x="800" y="29"/>
                  </a:cubicBezTo>
                  <a:cubicBezTo>
                    <a:pt x="457" y="120"/>
                    <a:pt x="138" y="417"/>
                    <a:pt x="92" y="759"/>
                  </a:cubicBezTo>
                  <a:cubicBezTo>
                    <a:pt x="1" y="1307"/>
                    <a:pt x="480" y="1992"/>
                    <a:pt x="1348" y="2152"/>
                  </a:cubicBezTo>
                  <a:cubicBezTo>
                    <a:pt x="1097" y="1855"/>
                    <a:pt x="1097" y="1444"/>
                    <a:pt x="1325" y="1170"/>
                  </a:cubicBezTo>
                  <a:cubicBezTo>
                    <a:pt x="1466" y="998"/>
                    <a:pt x="1681" y="901"/>
                    <a:pt x="1906" y="901"/>
                  </a:cubicBezTo>
                  <a:cubicBezTo>
                    <a:pt x="2009" y="901"/>
                    <a:pt x="2114" y="922"/>
                    <a:pt x="2215" y="965"/>
                  </a:cubicBezTo>
                  <a:cubicBezTo>
                    <a:pt x="2019" y="356"/>
                    <a:pt x="1518" y="0"/>
                    <a:pt x="103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529964" y="2478500"/>
              <a:ext cx="139415" cy="128175"/>
            </a:xfrm>
            <a:custGeom>
              <a:avLst/>
              <a:gdLst/>
              <a:ahLst/>
              <a:cxnLst/>
              <a:rect l="l" t="t" r="r" b="b"/>
              <a:pathLst>
                <a:path w="2394" h="2201" extrusionOk="0">
                  <a:moveTo>
                    <a:pt x="1130" y="0"/>
                  </a:moveTo>
                  <a:cubicBezTo>
                    <a:pt x="607" y="0"/>
                    <a:pt x="103" y="343"/>
                    <a:pt x="1" y="1059"/>
                  </a:cubicBezTo>
                  <a:cubicBezTo>
                    <a:pt x="171" y="434"/>
                    <a:pt x="635" y="132"/>
                    <a:pt x="1104" y="132"/>
                  </a:cubicBezTo>
                  <a:cubicBezTo>
                    <a:pt x="1538" y="132"/>
                    <a:pt x="1977" y="392"/>
                    <a:pt x="2187" y="896"/>
                  </a:cubicBezTo>
                  <a:lnTo>
                    <a:pt x="2187" y="896"/>
                  </a:lnTo>
                  <a:cubicBezTo>
                    <a:pt x="2125" y="881"/>
                    <a:pt x="2064" y="874"/>
                    <a:pt x="2004" y="874"/>
                  </a:cubicBezTo>
                  <a:cubicBezTo>
                    <a:pt x="1372" y="874"/>
                    <a:pt x="910" y="1672"/>
                    <a:pt x="1439" y="2200"/>
                  </a:cubicBezTo>
                  <a:cubicBezTo>
                    <a:pt x="1049" y="1693"/>
                    <a:pt x="1425" y="1019"/>
                    <a:pt x="1970" y="1019"/>
                  </a:cubicBezTo>
                  <a:cubicBezTo>
                    <a:pt x="2063" y="1019"/>
                    <a:pt x="2161" y="1039"/>
                    <a:pt x="2260" y="1082"/>
                  </a:cubicBezTo>
                  <a:cubicBezTo>
                    <a:pt x="2273" y="1086"/>
                    <a:pt x="2286" y="1088"/>
                    <a:pt x="2298" y="1088"/>
                  </a:cubicBezTo>
                  <a:cubicBezTo>
                    <a:pt x="2351" y="1088"/>
                    <a:pt x="2393" y="1051"/>
                    <a:pt x="2375" y="1013"/>
                  </a:cubicBezTo>
                  <a:cubicBezTo>
                    <a:pt x="2203" y="349"/>
                    <a:pt x="1657" y="0"/>
                    <a:pt x="113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394393" y="1740720"/>
              <a:ext cx="1264165" cy="733004"/>
            </a:xfrm>
            <a:custGeom>
              <a:avLst/>
              <a:gdLst/>
              <a:ahLst/>
              <a:cxnLst/>
              <a:rect l="l" t="t" r="r" b="b"/>
              <a:pathLst>
                <a:path w="21708" h="12587" extrusionOk="0">
                  <a:moveTo>
                    <a:pt x="14227" y="1"/>
                  </a:moveTo>
                  <a:cubicBezTo>
                    <a:pt x="13987" y="1"/>
                    <a:pt x="13748" y="11"/>
                    <a:pt x="13513" y="33"/>
                  </a:cubicBezTo>
                  <a:cubicBezTo>
                    <a:pt x="11550" y="215"/>
                    <a:pt x="10158" y="1128"/>
                    <a:pt x="9496" y="1631"/>
                  </a:cubicBezTo>
                  <a:cubicBezTo>
                    <a:pt x="9146" y="1570"/>
                    <a:pt x="8694" y="1519"/>
                    <a:pt x="8169" y="1519"/>
                  </a:cubicBezTo>
                  <a:cubicBezTo>
                    <a:pt x="7906" y="1519"/>
                    <a:pt x="7624" y="1532"/>
                    <a:pt x="7327" y="1562"/>
                  </a:cubicBezTo>
                  <a:cubicBezTo>
                    <a:pt x="6802" y="1631"/>
                    <a:pt x="5638" y="1768"/>
                    <a:pt x="4406" y="2475"/>
                  </a:cubicBezTo>
                  <a:cubicBezTo>
                    <a:pt x="4246" y="2589"/>
                    <a:pt x="2694" y="3502"/>
                    <a:pt x="1758" y="5237"/>
                  </a:cubicBezTo>
                  <a:cubicBezTo>
                    <a:pt x="1" y="8569"/>
                    <a:pt x="1941" y="12290"/>
                    <a:pt x="2100" y="12587"/>
                  </a:cubicBezTo>
                  <a:cubicBezTo>
                    <a:pt x="2123" y="12564"/>
                    <a:pt x="2397" y="11856"/>
                    <a:pt x="3150" y="11719"/>
                  </a:cubicBezTo>
                  <a:cubicBezTo>
                    <a:pt x="3243" y="11700"/>
                    <a:pt x="3332" y="11691"/>
                    <a:pt x="3416" y="11691"/>
                  </a:cubicBezTo>
                  <a:cubicBezTo>
                    <a:pt x="4025" y="11691"/>
                    <a:pt x="4431" y="12133"/>
                    <a:pt x="4451" y="12153"/>
                  </a:cubicBezTo>
                  <a:cubicBezTo>
                    <a:pt x="5387" y="11582"/>
                    <a:pt x="6985" y="10441"/>
                    <a:pt x="8240" y="8432"/>
                  </a:cubicBezTo>
                  <a:cubicBezTo>
                    <a:pt x="9176" y="6972"/>
                    <a:pt x="9610" y="5579"/>
                    <a:pt x="9815" y="4621"/>
                  </a:cubicBezTo>
                  <a:cubicBezTo>
                    <a:pt x="10318" y="4986"/>
                    <a:pt x="11116" y="5442"/>
                    <a:pt x="12189" y="5648"/>
                  </a:cubicBezTo>
                  <a:cubicBezTo>
                    <a:pt x="12652" y="5749"/>
                    <a:pt x="13098" y="5791"/>
                    <a:pt x="13519" y="5791"/>
                  </a:cubicBezTo>
                  <a:cubicBezTo>
                    <a:pt x="15194" y="5791"/>
                    <a:pt x="16481" y="5127"/>
                    <a:pt x="16937" y="4872"/>
                  </a:cubicBezTo>
                  <a:cubicBezTo>
                    <a:pt x="17325" y="5123"/>
                    <a:pt x="17804" y="5511"/>
                    <a:pt x="18261" y="6104"/>
                  </a:cubicBezTo>
                  <a:cubicBezTo>
                    <a:pt x="19219" y="7360"/>
                    <a:pt x="19379" y="8729"/>
                    <a:pt x="19402" y="9323"/>
                  </a:cubicBezTo>
                  <a:cubicBezTo>
                    <a:pt x="20087" y="9186"/>
                    <a:pt x="20612" y="8661"/>
                    <a:pt x="20749" y="8022"/>
                  </a:cubicBezTo>
                  <a:cubicBezTo>
                    <a:pt x="20908" y="7200"/>
                    <a:pt x="20338" y="6584"/>
                    <a:pt x="20269" y="6538"/>
                  </a:cubicBezTo>
                  <a:lnTo>
                    <a:pt x="20269" y="6538"/>
                  </a:lnTo>
                  <a:cubicBezTo>
                    <a:pt x="20438" y="6608"/>
                    <a:pt x="20640" y="6670"/>
                    <a:pt x="20824" y="6670"/>
                  </a:cubicBezTo>
                  <a:cubicBezTo>
                    <a:pt x="20940" y="6670"/>
                    <a:pt x="21049" y="6645"/>
                    <a:pt x="21137" y="6584"/>
                  </a:cubicBezTo>
                  <a:cubicBezTo>
                    <a:pt x="21707" y="6150"/>
                    <a:pt x="21068" y="3936"/>
                    <a:pt x="19904" y="2475"/>
                  </a:cubicBezTo>
                  <a:cubicBezTo>
                    <a:pt x="18514" y="798"/>
                    <a:pt x="16298" y="1"/>
                    <a:pt x="142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028456" y="1780553"/>
              <a:ext cx="507809" cy="162825"/>
            </a:xfrm>
            <a:custGeom>
              <a:avLst/>
              <a:gdLst/>
              <a:ahLst/>
              <a:cxnLst/>
              <a:rect l="l" t="t" r="r" b="b"/>
              <a:pathLst>
                <a:path w="8720" h="2796" extrusionOk="0">
                  <a:moveTo>
                    <a:pt x="3496" y="1"/>
                  </a:moveTo>
                  <a:cubicBezTo>
                    <a:pt x="2264" y="1"/>
                    <a:pt x="1033" y="369"/>
                    <a:pt x="0" y="1152"/>
                  </a:cubicBezTo>
                  <a:cubicBezTo>
                    <a:pt x="1072" y="640"/>
                    <a:pt x="2172" y="394"/>
                    <a:pt x="3250" y="394"/>
                  </a:cubicBezTo>
                  <a:cubicBezTo>
                    <a:pt x="5250" y="394"/>
                    <a:pt x="7177" y="1239"/>
                    <a:pt x="8719" y="2795"/>
                  </a:cubicBezTo>
                  <a:cubicBezTo>
                    <a:pt x="7568" y="1004"/>
                    <a:pt x="5531" y="1"/>
                    <a:pt x="349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1040394" y="1873787"/>
              <a:ext cx="408111" cy="100164"/>
            </a:xfrm>
            <a:custGeom>
              <a:avLst/>
              <a:gdLst/>
              <a:ahLst/>
              <a:cxnLst/>
              <a:rect l="l" t="t" r="r" b="b"/>
              <a:pathLst>
                <a:path w="7008" h="1720" extrusionOk="0">
                  <a:moveTo>
                    <a:pt x="2947" y="0"/>
                  </a:moveTo>
                  <a:cubicBezTo>
                    <a:pt x="1908" y="0"/>
                    <a:pt x="872" y="278"/>
                    <a:pt x="1" y="852"/>
                  </a:cubicBezTo>
                  <a:cubicBezTo>
                    <a:pt x="868" y="552"/>
                    <a:pt x="1759" y="404"/>
                    <a:pt x="2643" y="404"/>
                  </a:cubicBezTo>
                  <a:cubicBezTo>
                    <a:pt x="4178" y="404"/>
                    <a:pt x="5690" y="850"/>
                    <a:pt x="7008" y="1719"/>
                  </a:cubicBezTo>
                  <a:cubicBezTo>
                    <a:pt x="5991" y="594"/>
                    <a:pt x="4467" y="0"/>
                    <a:pt x="2947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571195" y="1921656"/>
              <a:ext cx="312431" cy="327514"/>
            </a:xfrm>
            <a:custGeom>
              <a:avLst/>
              <a:gdLst/>
              <a:ahLst/>
              <a:cxnLst/>
              <a:rect l="l" t="t" r="r" b="b"/>
              <a:pathLst>
                <a:path w="5365" h="5624" extrusionOk="0">
                  <a:moveTo>
                    <a:pt x="2331" y="1"/>
                  </a:moveTo>
                  <a:cubicBezTo>
                    <a:pt x="2323" y="1"/>
                    <a:pt x="2314" y="3"/>
                    <a:pt x="2306" y="7"/>
                  </a:cubicBezTo>
                  <a:cubicBezTo>
                    <a:pt x="1781" y="418"/>
                    <a:pt x="1005" y="1148"/>
                    <a:pt x="571" y="2290"/>
                  </a:cubicBezTo>
                  <a:cubicBezTo>
                    <a:pt x="0" y="3819"/>
                    <a:pt x="229" y="5577"/>
                    <a:pt x="571" y="5622"/>
                  </a:cubicBezTo>
                  <a:cubicBezTo>
                    <a:pt x="575" y="5623"/>
                    <a:pt x="580" y="5623"/>
                    <a:pt x="584" y="5623"/>
                  </a:cubicBezTo>
                  <a:cubicBezTo>
                    <a:pt x="769" y="5623"/>
                    <a:pt x="1088" y="5165"/>
                    <a:pt x="1689" y="3317"/>
                  </a:cubicBezTo>
                  <a:cubicBezTo>
                    <a:pt x="1689" y="3294"/>
                    <a:pt x="1706" y="3283"/>
                    <a:pt x="1724" y="3283"/>
                  </a:cubicBezTo>
                  <a:cubicBezTo>
                    <a:pt x="1741" y="3283"/>
                    <a:pt x="1758" y="3294"/>
                    <a:pt x="1758" y="3317"/>
                  </a:cubicBezTo>
                  <a:lnTo>
                    <a:pt x="1758" y="5554"/>
                  </a:lnTo>
                  <a:cubicBezTo>
                    <a:pt x="1758" y="5582"/>
                    <a:pt x="1784" y="5601"/>
                    <a:pt x="1809" y="5601"/>
                  </a:cubicBezTo>
                  <a:cubicBezTo>
                    <a:pt x="1825" y="5601"/>
                    <a:pt x="1840" y="5594"/>
                    <a:pt x="1849" y="5577"/>
                  </a:cubicBezTo>
                  <a:cubicBezTo>
                    <a:pt x="2237" y="4915"/>
                    <a:pt x="2602" y="4253"/>
                    <a:pt x="2990" y="3568"/>
                  </a:cubicBezTo>
                  <a:cubicBezTo>
                    <a:pt x="2999" y="3551"/>
                    <a:pt x="3014" y="3543"/>
                    <a:pt x="3029" y="3543"/>
                  </a:cubicBezTo>
                  <a:cubicBezTo>
                    <a:pt x="3052" y="3543"/>
                    <a:pt x="3073" y="3563"/>
                    <a:pt x="3059" y="3591"/>
                  </a:cubicBezTo>
                  <a:cubicBezTo>
                    <a:pt x="3013" y="4139"/>
                    <a:pt x="2945" y="4686"/>
                    <a:pt x="2876" y="5234"/>
                  </a:cubicBezTo>
                  <a:cubicBezTo>
                    <a:pt x="2876" y="5250"/>
                    <a:pt x="2899" y="5266"/>
                    <a:pt x="2921" y="5266"/>
                  </a:cubicBezTo>
                  <a:cubicBezTo>
                    <a:pt x="2929" y="5266"/>
                    <a:pt x="2938" y="5264"/>
                    <a:pt x="2945" y="5257"/>
                  </a:cubicBezTo>
                  <a:cubicBezTo>
                    <a:pt x="3333" y="5006"/>
                    <a:pt x="3744" y="4664"/>
                    <a:pt x="4132" y="4184"/>
                  </a:cubicBezTo>
                  <a:cubicBezTo>
                    <a:pt x="5364" y="2632"/>
                    <a:pt x="5319" y="806"/>
                    <a:pt x="5273" y="99"/>
                  </a:cubicBezTo>
                  <a:cubicBezTo>
                    <a:pt x="5273" y="82"/>
                    <a:pt x="5250" y="66"/>
                    <a:pt x="5229" y="66"/>
                  </a:cubicBezTo>
                  <a:cubicBezTo>
                    <a:pt x="5220" y="66"/>
                    <a:pt x="5211" y="69"/>
                    <a:pt x="5204" y="76"/>
                  </a:cubicBezTo>
                  <a:cubicBezTo>
                    <a:pt x="4634" y="738"/>
                    <a:pt x="4063" y="1400"/>
                    <a:pt x="3493" y="2061"/>
                  </a:cubicBezTo>
                  <a:cubicBezTo>
                    <a:pt x="3486" y="2068"/>
                    <a:pt x="3477" y="2071"/>
                    <a:pt x="3468" y="2071"/>
                  </a:cubicBezTo>
                  <a:cubicBezTo>
                    <a:pt x="3447" y="2071"/>
                    <a:pt x="3424" y="2055"/>
                    <a:pt x="3424" y="2039"/>
                  </a:cubicBezTo>
                  <a:lnTo>
                    <a:pt x="3219" y="829"/>
                  </a:lnTo>
                  <a:cubicBezTo>
                    <a:pt x="3219" y="802"/>
                    <a:pt x="3203" y="791"/>
                    <a:pt x="3185" y="791"/>
                  </a:cubicBezTo>
                  <a:cubicBezTo>
                    <a:pt x="3173" y="791"/>
                    <a:pt x="3160" y="797"/>
                    <a:pt x="3150" y="806"/>
                  </a:cubicBezTo>
                  <a:cubicBezTo>
                    <a:pt x="2831" y="1034"/>
                    <a:pt x="2511" y="1285"/>
                    <a:pt x="2214" y="1537"/>
                  </a:cubicBezTo>
                  <a:cubicBezTo>
                    <a:pt x="2202" y="1543"/>
                    <a:pt x="2190" y="1545"/>
                    <a:pt x="2179" y="1545"/>
                  </a:cubicBezTo>
                  <a:cubicBezTo>
                    <a:pt x="2147" y="1545"/>
                    <a:pt x="2123" y="1524"/>
                    <a:pt x="2123" y="1491"/>
                  </a:cubicBezTo>
                  <a:cubicBezTo>
                    <a:pt x="2214" y="1012"/>
                    <a:pt x="2306" y="532"/>
                    <a:pt x="2374" y="53"/>
                  </a:cubicBezTo>
                  <a:cubicBezTo>
                    <a:pt x="2393" y="34"/>
                    <a:pt x="2366" y="1"/>
                    <a:pt x="233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1108180" y="1917929"/>
              <a:ext cx="216751" cy="73318"/>
            </a:xfrm>
            <a:custGeom>
              <a:avLst/>
              <a:gdLst/>
              <a:ahLst/>
              <a:cxnLst/>
              <a:rect l="l" t="t" r="r" b="b"/>
              <a:pathLst>
                <a:path w="3722" h="1259" extrusionOk="0">
                  <a:moveTo>
                    <a:pt x="2160" y="1"/>
                  </a:moveTo>
                  <a:cubicBezTo>
                    <a:pt x="1029" y="1"/>
                    <a:pt x="267" y="741"/>
                    <a:pt x="24" y="1007"/>
                  </a:cubicBezTo>
                  <a:cubicBezTo>
                    <a:pt x="1" y="1030"/>
                    <a:pt x="24" y="1076"/>
                    <a:pt x="69" y="1076"/>
                  </a:cubicBezTo>
                  <a:cubicBezTo>
                    <a:pt x="279" y="1067"/>
                    <a:pt x="471" y="1063"/>
                    <a:pt x="648" y="1063"/>
                  </a:cubicBezTo>
                  <a:cubicBezTo>
                    <a:pt x="1437" y="1063"/>
                    <a:pt x="1921" y="1138"/>
                    <a:pt x="2238" y="1212"/>
                  </a:cubicBezTo>
                  <a:cubicBezTo>
                    <a:pt x="2294" y="1227"/>
                    <a:pt x="2413" y="1259"/>
                    <a:pt x="2506" y="1259"/>
                  </a:cubicBezTo>
                  <a:cubicBezTo>
                    <a:pt x="2562" y="1259"/>
                    <a:pt x="2608" y="1247"/>
                    <a:pt x="2626" y="1212"/>
                  </a:cubicBezTo>
                  <a:cubicBezTo>
                    <a:pt x="2694" y="1121"/>
                    <a:pt x="2489" y="870"/>
                    <a:pt x="2283" y="665"/>
                  </a:cubicBezTo>
                  <a:cubicBezTo>
                    <a:pt x="2260" y="642"/>
                    <a:pt x="2283" y="596"/>
                    <a:pt x="2329" y="596"/>
                  </a:cubicBezTo>
                  <a:lnTo>
                    <a:pt x="3653" y="596"/>
                  </a:lnTo>
                  <a:cubicBezTo>
                    <a:pt x="3698" y="596"/>
                    <a:pt x="3721" y="528"/>
                    <a:pt x="3676" y="505"/>
                  </a:cubicBezTo>
                  <a:cubicBezTo>
                    <a:pt x="3402" y="322"/>
                    <a:pt x="2922" y="48"/>
                    <a:pt x="2260" y="3"/>
                  </a:cubicBezTo>
                  <a:cubicBezTo>
                    <a:pt x="2227" y="1"/>
                    <a:pt x="2193" y="1"/>
                    <a:pt x="216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1138753" y="1808156"/>
              <a:ext cx="208772" cy="59458"/>
            </a:xfrm>
            <a:custGeom>
              <a:avLst/>
              <a:gdLst/>
              <a:ahLst/>
              <a:cxnLst/>
              <a:rect l="l" t="t" r="r" b="b"/>
              <a:pathLst>
                <a:path w="3585" h="1021" extrusionOk="0">
                  <a:moveTo>
                    <a:pt x="2134" y="0"/>
                  </a:moveTo>
                  <a:cubicBezTo>
                    <a:pt x="1901" y="0"/>
                    <a:pt x="1654" y="25"/>
                    <a:pt x="1416" y="85"/>
                  </a:cubicBezTo>
                  <a:cubicBezTo>
                    <a:pt x="708" y="244"/>
                    <a:pt x="252" y="678"/>
                    <a:pt x="24" y="952"/>
                  </a:cubicBezTo>
                  <a:cubicBezTo>
                    <a:pt x="1" y="975"/>
                    <a:pt x="24" y="1020"/>
                    <a:pt x="69" y="1020"/>
                  </a:cubicBezTo>
                  <a:cubicBezTo>
                    <a:pt x="1233" y="975"/>
                    <a:pt x="2420" y="952"/>
                    <a:pt x="3584" y="906"/>
                  </a:cubicBezTo>
                  <a:lnTo>
                    <a:pt x="2763" y="678"/>
                  </a:lnTo>
                  <a:cubicBezTo>
                    <a:pt x="2717" y="655"/>
                    <a:pt x="2717" y="610"/>
                    <a:pt x="2763" y="587"/>
                  </a:cubicBezTo>
                  <a:cubicBezTo>
                    <a:pt x="3105" y="450"/>
                    <a:pt x="3196" y="358"/>
                    <a:pt x="3196" y="313"/>
                  </a:cubicBezTo>
                  <a:cubicBezTo>
                    <a:pt x="3180" y="151"/>
                    <a:pt x="2703" y="0"/>
                    <a:pt x="213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576494" y="2287605"/>
              <a:ext cx="126312" cy="229970"/>
            </a:xfrm>
            <a:custGeom>
              <a:avLst/>
              <a:gdLst/>
              <a:ahLst/>
              <a:cxnLst/>
              <a:rect l="l" t="t" r="r" b="b"/>
              <a:pathLst>
                <a:path w="2169" h="3949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576" y="479"/>
                    <a:pt x="1119" y="1119"/>
                    <a:pt x="754" y="1781"/>
                  </a:cubicBezTo>
                  <a:cubicBezTo>
                    <a:pt x="389" y="2465"/>
                    <a:pt x="92" y="3173"/>
                    <a:pt x="1" y="3949"/>
                  </a:cubicBezTo>
                  <a:cubicBezTo>
                    <a:pt x="229" y="3629"/>
                    <a:pt x="389" y="3287"/>
                    <a:pt x="571" y="2967"/>
                  </a:cubicBezTo>
                  <a:cubicBezTo>
                    <a:pt x="1073" y="2032"/>
                    <a:pt x="1712" y="936"/>
                    <a:pt x="216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544581" y="2270309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1" y="0"/>
                  </a:moveTo>
                  <a:cubicBezTo>
                    <a:pt x="1" y="754"/>
                    <a:pt x="24" y="1530"/>
                    <a:pt x="138" y="2283"/>
                  </a:cubicBezTo>
                  <a:cubicBezTo>
                    <a:pt x="275" y="3036"/>
                    <a:pt x="480" y="3789"/>
                    <a:pt x="891" y="4451"/>
                  </a:cubicBezTo>
                  <a:cubicBezTo>
                    <a:pt x="845" y="4063"/>
                    <a:pt x="800" y="3675"/>
                    <a:pt x="731" y="3310"/>
                  </a:cubicBezTo>
                  <a:cubicBezTo>
                    <a:pt x="549" y="2283"/>
                    <a:pt x="389" y="1028"/>
                    <a:pt x="16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809143" y="2982523"/>
              <a:ext cx="541003" cy="700451"/>
            </a:xfrm>
            <a:custGeom>
              <a:avLst/>
              <a:gdLst/>
              <a:ahLst/>
              <a:cxnLst/>
              <a:rect l="l" t="t" r="r" b="b"/>
              <a:pathLst>
                <a:path w="9290" h="12028" extrusionOk="0">
                  <a:moveTo>
                    <a:pt x="3032" y="1"/>
                  </a:moveTo>
                  <a:cubicBezTo>
                    <a:pt x="2589" y="1"/>
                    <a:pt x="2125" y="120"/>
                    <a:pt x="1758" y="347"/>
                  </a:cubicBezTo>
                  <a:cubicBezTo>
                    <a:pt x="1552" y="461"/>
                    <a:pt x="1073" y="804"/>
                    <a:pt x="662" y="1899"/>
                  </a:cubicBezTo>
                  <a:cubicBezTo>
                    <a:pt x="0" y="3702"/>
                    <a:pt x="365" y="5392"/>
                    <a:pt x="525" y="6008"/>
                  </a:cubicBezTo>
                  <a:cubicBezTo>
                    <a:pt x="1210" y="8838"/>
                    <a:pt x="3310" y="10345"/>
                    <a:pt x="3994" y="10778"/>
                  </a:cubicBezTo>
                  <a:cubicBezTo>
                    <a:pt x="4788" y="11279"/>
                    <a:pt x="5960" y="12027"/>
                    <a:pt x="7008" y="12027"/>
                  </a:cubicBezTo>
                  <a:cubicBezTo>
                    <a:pt x="7346" y="12027"/>
                    <a:pt x="7671" y="11949"/>
                    <a:pt x="7966" y="11760"/>
                  </a:cubicBezTo>
                  <a:cubicBezTo>
                    <a:pt x="9153" y="10984"/>
                    <a:pt x="9290" y="8701"/>
                    <a:pt x="8400" y="7765"/>
                  </a:cubicBezTo>
                  <a:cubicBezTo>
                    <a:pt x="7943" y="7286"/>
                    <a:pt x="7601" y="7514"/>
                    <a:pt x="6779" y="7058"/>
                  </a:cubicBezTo>
                  <a:cubicBezTo>
                    <a:pt x="5432" y="6305"/>
                    <a:pt x="4519" y="4684"/>
                    <a:pt x="4337" y="3223"/>
                  </a:cubicBezTo>
                  <a:cubicBezTo>
                    <a:pt x="4154" y="1717"/>
                    <a:pt x="4816" y="1055"/>
                    <a:pt x="4268" y="461"/>
                  </a:cubicBezTo>
                  <a:cubicBezTo>
                    <a:pt x="3992" y="149"/>
                    <a:pt x="3525" y="1"/>
                    <a:pt x="303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1263725" y="3445201"/>
              <a:ext cx="45249" cy="203997"/>
            </a:xfrm>
            <a:custGeom>
              <a:avLst/>
              <a:gdLst/>
              <a:ahLst/>
              <a:cxnLst/>
              <a:rect l="l" t="t" r="r" b="b"/>
              <a:pathLst>
                <a:path w="777" h="3503" extrusionOk="0">
                  <a:moveTo>
                    <a:pt x="530" y="1"/>
                  </a:moveTo>
                  <a:cubicBezTo>
                    <a:pt x="439" y="1"/>
                    <a:pt x="314" y="150"/>
                    <a:pt x="229" y="300"/>
                  </a:cubicBezTo>
                  <a:cubicBezTo>
                    <a:pt x="160" y="711"/>
                    <a:pt x="92" y="1190"/>
                    <a:pt x="46" y="1692"/>
                  </a:cubicBezTo>
                  <a:cubicBezTo>
                    <a:pt x="0" y="2308"/>
                    <a:pt x="23" y="2856"/>
                    <a:pt x="69" y="3335"/>
                  </a:cubicBezTo>
                  <a:cubicBezTo>
                    <a:pt x="177" y="3462"/>
                    <a:pt x="257" y="3503"/>
                    <a:pt x="308" y="3503"/>
                  </a:cubicBezTo>
                  <a:cubicBezTo>
                    <a:pt x="322" y="3503"/>
                    <a:pt x="333" y="3500"/>
                    <a:pt x="343" y="3495"/>
                  </a:cubicBezTo>
                  <a:cubicBezTo>
                    <a:pt x="685" y="3427"/>
                    <a:pt x="731" y="2194"/>
                    <a:pt x="731" y="1487"/>
                  </a:cubicBezTo>
                  <a:cubicBezTo>
                    <a:pt x="753" y="893"/>
                    <a:pt x="776" y="49"/>
                    <a:pt x="548" y="3"/>
                  </a:cubicBezTo>
                  <a:cubicBezTo>
                    <a:pt x="542" y="1"/>
                    <a:pt x="536" y="1"/>
                    <a:pt x="53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1122796" y="3396167"/>
              <a:ext cx="125031" cy="293796"/>
            </a:xfrm>
            <a:custGeom>
              <a:avLst/>
              <a:gdLst/>
              <a:ahLst/>
              <a:cxnLst/>
              <a:rect l="l" t="t" r="r" b="b"/>
              <a:pathLst>
                <a:path w="2147" h="5045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051" y="1142"/>
                    <a:pt x="115" y="2945"/>
                    <a:pt x="937" y="4497"/>
                  </a:cubicBezTo>
                  <a:cubicBezTo>
                    <a:pt x="1051" y="4702"/>
                    <a:pt x="1188" y="4885"/>
                    <a:pt x="1347" y="5045"/>
                  </a:cubicBezTo>
                  <a:cubicBezTo>
                    <a:pt x="1" y="3516"/>
                    <a:pt x="982" y="1347"/>
                    <a:pt x="214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1178644" y="3441357"/>
              <a:ext cx="160903" cy="230028"/>
            </a:xfrm>
            <a:custGeom>
              <a:avLst/>
              <a:gdLst/>
              <a:ahLst/>
              <a:cxnLst/>
              <a:rect l="l" t="t" r="r" b="b"/>
              <a:pathLst>
                <a:path w="2763" h="3950" extrusionOk="0">
                  <a:moveTo>
                    <a:pt x="1438" y="0"/>
                  </a:moveTo>
                  <a:cubicBezTo>
                    <a:pt x="1347" y="69"/>
                    <a:pt x="0" y="1210"/>
                    <a:pt x="252" y="2717"/>
                  </a:cubicBezTo>
                  <a:cubicBezTo>
                    <a:pt x="343" y="3287"/>
                    <a:pt x="594" y="3698"/>
                    <a:pt x="799" y="3949"/>
                  </a:cubicBezTo>
                  <a:cubicBezTo>
                    <a:pt x="1461" y="3744"/>
                    <a:pt x="2100" y="3538"/>
                    <a:pt x="2762" y="3333"/>
                  </a:cubicBezTo>
                  <a:cubicBezTo>
                    <a:pt x="2694" y="3310"/>
                    <a:pt x="1849" y="2831"/>
                    <a:pt x="1758" y="1872"/>
                  </a:cubicBezTo>
                  <a:cubicBezTo>
                    <a:pt x="1667" y="1119"/>
                    <a:pt x="2078" y="389"/>
                    <a:pt x="276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1277003" y="3935830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0"/>
                  </a:moveTo>
                  <a:lnTo>
                    <a:pt x="4999" y="0"/>
                  </a:ln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10454"/>
                    <a:pt x="252" y="14198"/>
                    <a:pt x="548" y="17690"/>
                  </a:cubicBezTo>
                  <a:cubicBezTo>
                    <a:pt x="5182" y="17576"/>
                    <a:pt x="7533" y="17165"/>
                    <a:pt x="7624" y="16480"/>
                  </a:cubicBezTo>
                  <a:cubicBezTo>
                    <a:pt x="7693" y="15955"/>
                    <a:pt x="6529" y="15293"/>
                    <a:pt x="4155" y="14472"/>
                  </a:cubicBezTo>
                  <a:cubicBezTo>
                    <a:pt x="4429" y="9656"/>
                    <a:pt x="4725" y="4839"/>
                    <a:pt x="4999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1287660" y="4619043"/>
              <a:ext cx="272540" cy="244645"/>
            </a:xfrm>
            <a:custGeom>
              <a:avLst/>
              <a:gdLst/>
              <a:ahLst/>
              <a:cxnLst/>
              <a:rect l="l" t="t" r="r" b="b"/>
              <a:pathLst>
                <a:path w="4680" h="4201" extrusionOk="0">
                  <a:moveTo>
                    <a:pt x="0" y="457"/>
                  </a:moveTo>
                  <a:cubicBezTo>
                    <a:pt x="46" y="1690"/>
                    <a:pt x="137" y="2899"/>
                    <a:pt x="228" y="4086"/>
                  </a:cubicBezTo>
                  <a:lnTo>
                    <a:pt x="228" y="4086"/>
                  </a:lnTo>
                  <a:cubicBezTo>
                    <a:pt x="3059" y="4201"/>
                    <a:pt x="4520" y="4018"/>
                    <a:pt x="4634" y="3539"/>
                  </a:cubicBezTo>
                  <a:lnTo>
                    <a:pt x="4634" y="3539"/>
                  </a:lnTo>
                  <a:cubicBezTo>
                    <a:pt x="4679" y="3333"/>
                    <a:pt x="4451" y="3059"/>
                    <a:pt x="3972" y="2740"/>
                  </a:cubicBezTo>
                  <a:lnTo>
                    <a:pt x="3972" y="2740"/>
                  </a:lnTo>
                  <a:cubicBezTo>
                    <a:pt x="4017" y="1827"/>
                    <a:pt x="4086" y="914"/>
                    <a:pt x="4131" y="1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1300937" y="4778549"/>
              <a:ext cx="424067" cy="187517"/>
            </a:xfrm>
            <a:custGeom>
              <a:avLst/>
              <a:gdLst/>
              <a:ahLst/>
              <a:cxnLst/>
              <a:rect l="l" t="t" r="r" b="b"/>
              <a:pathLst>
                <a:path w="7282" h="3220" extrusionOk="0">
                  <a:moveTo>
                    <a:pt x="3744" y="1"/>
                  </a:moveTo>
                  <a:lnTo>
                    <a:pt x="3744" y="1"/>
                  </a:lnTo>
                  <a:cubicBezTo>
                    <a:pt x="4223" y="320"/>
                    <a:pt x="4451" y="594"/>
                    <a:pt x="4406" y="800"/>
                  </a:cubicBezTo>
                  <a:cubicBezTo>
                    <a:pt x="4313" y="1187"/>
                    <a:pt x="3343" y="1380"/>
                    <a:pt x="1481" y="1380"/>
                  </a:cubicBezTo>
                  <a:cubicBezTo>
                    <a:pt x="1038" y="1380"/>
                    <a:pt x="545" y="1369"/>
                    <a:pt x="0" y="1347"/>
                  </a:cubicBezTo>
                  <a:lnTo>
                    <a:pt x="0" y="1347"/>
                  </a:lnTo>
                  <a:cubicBezTo>
                    <a:pt x="46" y="1986"/>
                    <a:pt x="92" y="2603"/>
                    <a:pt x="137" y="3219"/>
                  </a:cubicBezTo>
                  <a:cubicBezTo>
                    <a:pt x="4771" y="3105"/>
                    <a:pt x="7122" y="2694"/>
                    <a:pt x="7213" y="2009"/>
                  </a:cubicBezTo>
                  <a:cubicBezTo>
                    <a:pt x="7282" y="1484"/>
                    <a:pt x="6118" y="822"/>
                    <a:pt x="3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840997" y="3953126"/>
              <a:ext cx="325767" cy="704527"/>
            </a:xfrm>
            <a:custGeom>
              <a:avLst/>
              <a:gdLst/>
              <a:ahLst/>
              <a:cxnLst/>
              <a:rect l="l" t="t" r="r" b="b"/>
              <a:pathLst>
                <a:path w="5594" h="12098" extrusionOk="0">
                  <a:moveTo>
                    <a:pt x="5570" y="0"/>
                  </a:moveTo>
                  <a:cubicBezTo>
                    <a:pt x="3721" y="0"/>
                    <a:pt x="1850" y="0"/>
                    <a:pt x="1" y="23"/>
                  </a:cubicBezTo>
                  <a:lnTo>
                    <a:pt x="1644" y="11961"/>
                  </a:lnTo>
                  <a:lnTo>
                    <a:pt x="5593" y="12098"/>
                  </a:lnTo>
                  <a:cubicBezTo>
                    <a:pt x="5525" y="10157"/>
                    <a:pt x="5479" y="8172"/>
                    <a:pt x="5479" y="6140"/>
                  </a:cubicBezTo>
                  <a:cubicBezTo>
                    <a:pt x="5479" y="4040"/>
                    <a:pt x="5525" y="1986"/>
                    <a:pt x="5570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918100" y="4649617"/>
              <a:ext cx="256583" cy="220711"/>
            </a:xfrm>
            <a:custGeom>
              <a:avLst/>
              <a:gdLst/>
              <a:ahLst/>
              <a:cxnLst/>
              <a:rect l="l" t="t" r="r" b="b"/>
              <a:pathLst>
                <a:path w="4406" h="3790" extrusionOk="0">
                  <a:moveTo>
                    <a:pt x="663" y="2420"/>
                  </a:moveTo>
                  <a:cubicBezTo>
                    <a:pt x="206" y="2785"/>
                    <a:pt x="1" y="3059"/>
                    <a:pt x="69" y="3265"/>
                  </a:cubicBezTo>
                  <a:lnTo>
                    <a:pt x="69" y="3265"/>
                  </a:lnTo>
                  <a:cubicBezTo>
                    <a:pt x="206" y="3721"/>
                    <a:pt x="1644" y="3790"/>
                    <a:pt x="4406" y="3470"/>
                  </a:cubicBezTo>
                  <a:lnTo>
                    <a:pt x="4406" y="3470"/>
                  </a:lnTo>
                  <a:cubicBezTo>
                    <a:pt x="4337" y="2374"/>
                    <a:pt x="4292" y="1256"/>
                    <a:pt x="4269" y="138"/>
                  </a:cubicBezTo>
                  <a:lnTo>
                    <a:pt x="4269" y="138"/>
                  </a:lnTo>
                  <a:lnTo>
                    <a:pt x="320" y="1"/>
                  </a:lnTo>
                  <a:cubicBezTo>
                    <a:pt x="434" y="822"/>
                    <a:pt x="548" y="1621"/>
                    <a:pt x="663" y="2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758595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210" y="2764"/>
                    <a:pt x="1528" y="3021"/>
                    <a:pt x="4056" y="3021"/>
                  </a:cubicBezTo>
                  <a:cubicBezTo>
                    <a:pt x="4961" y="3021"/>
                    <a:pt x="6021" y="2988"/>
                    <a:pt x="7236" y="2922"/>
                  </a:cubicBezTo>
                  <a:cubicBezTo>
                    <a:pt x="7191" y="2305"/>
                    <a:pt x="7168" y="1689"/>
                    <a:pt x="7145" y="1050"/>
                  </a:cubicBezTo>
                  <a:cubicBezTo>
                    <a:pt x="6008" y="1182"/>
                    <a:pt x="5095" y="1247"/>
                    <a:pt x="4405" y="1247"/>
                  </a:cubicBezTo>
                  <a:cubicBezTo>
                    <a:pt x="3419" y="1247"/>
                    <a:pt x="2889" y="1113"/>
                    <a:pt x="2808" y="845"/>
                  </a:cubicBezTo>
                  <a:cubicBezTo>
                    <a:pt x="2740" y="639"/>
                    <a:pt x="2945" y="365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746657" y="3583567"/>
              <a:ext cx="903924" cy="493250"/>
            </a:xfrm>
            <a:custGeom>
              <a:avLst/>
              <a:gdLst/>
              <a:ahLst/>
              <a:cxnLst/>
              <a:rect l="l" t="t" r="r" b="b"/>
              <a:pathLst>
                <a:path w="15522" h="8470" extrusionOk="0">
                  <a:moveTo>
                    <a:pt x="2397" y="1"/>
                  </a:moveTo>
                  <a:cubicBezTo>
                    <a:pt x="1803" y="1393"/>
                    <a:pt x="1233" y="2785"/>
                    <a:pt x="639" y="4155"/>
                  </a:cubicBezTo>
                  <a:cubicBezTo>
                    <a:pt x="434" y="4657"/>
                    <a:pt x="206" y="5159"/>
                    <a:pt x="0" y="5661"/>
                  </a:cubicBezTo>
                  <a:cubicBezTo>
                    <a:pt x="1370" y="7031"/>
                    <a:pt x="2694" y="7647"/>
                    <a:pt x="3538" y="7944"/>
                  </a:cubicBezTo>
                  <a:cubicBezTo>
                    <a:pt x="4572" y="8319"/>
                    <a:pt x="5597" y="8469"/>
                    <a:pt x="6642" y="8469"/>
                  </a:cubicBezTo>
                  <a:cubicBezTo>
                    <a:pt x="8457" y="8469"/>
                    <a:pt x="10331" y="8017"/>
                    <a:pt x="12417" y="7510"/>
                  </a:cubicBezTo>
                  <a:cubicBezTo>
                    <a:pt x="13718" y="7191"/>
                    <a:pt x="14768" y="6871"/>
                    <a:pt x="15521" y="6620"/>
                  </a:cubicBezTo>
                  <a:cubicBezTo>
                    <a:pt x="14791" y="4931"/>
                    <a:pt x="14061" y="3242"/>
                    <a:pt x="13330" y="1576"/>
                  </a:cubicBezTo>
                  <a:cubicBezTo>
                    <a:pt x="9678" y="1051"/>
                    <a:pt x="6049" y="526"/>
                    <a:pt x="2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1732925" y="2395282"/>
              <a:ext cx="364260" cy="425407"/>
            </a:xfrm>
            <a:custGeom>
              <a:avLst/>
              <a:gdLst/>
              <a:ahLst/>
              <a:cxnLst/>
              <a:rect l="l" t="t" r="r" b="b"/>
              <a:pathLst>
                <a:path w="6255" h="7305" extrusionOk="0">
                  <a:moveTo>
                    <a:pt x="2534" y="2237"/>
                  </a:moveTo>
                  <a:lnTo>
                    <a:pt x="2534" y="2237"/>
                  </a:lnTo>
                  <a:cubicBezTo>
                    <a:pt x="2877" y="2556"/>
                    <a:pt x="3036" y="3013"/>
                    <a:pt x="3036" y="3469"/>
                  </a:cubicBezTo>
                  <a:cubicBezTo>
                    <a:pt x="3036" y="3903"/>
                    <a:pt x="2854" y="4360"/>
                    <a:pt x="2557" y="4679"/>
                  </a:cubicBezTo>
                  <a:cubicBezTo>
                    <a:pt x="2648" y="4497"/>
                    <a:pt x="2717" y="4291"/>
                    <a:pt x="2785" y="4086"/>
                  </a:cubicBezTo>
                  <a:cubicBezTo>
                    <a:pt x="2945" y="3469"/>
                    <a:pt x="2854" y="2830"/>
                    <a:pt x="2534" y="2237"/>
                  </a:cubicBezTo>
                  <a:close/>
                  <a:moveTo>
                    <a:pt x="4452" y="0"/>
                  </a:moveTo>
                  <a:cubicBezTo>
                    <a:pt x="4109" y="0"/>
                    <a:pt x="3493" y="502"/>
                    <a:pt x="3196" y="799"/>
                  </a:cubicBezTo>
                  <a:cubicBezTo>
                    <a:pt x="2968" y="1027"/>
                    <a:pt x="2648" y="1415"/>
                    <a:pt x="2397" y="1963"/>
                  </a:cubicBezTo>
                  <a:cubicBezTo>
                    <a:pt x="2397" y="1552"/>
                    <a:pt x="2352" y="1210"/>
                    <a:pt x="2283" y="981"/>
                  </a:cubicBezTo>
                  <a:cubicBezTo>
                    <a:pt x="2215" y="662"/>
                    <a:pt x="2146" y="297"/>
                    <a:pt x="1964" y="274"/>
                  </a:cubicBezTo>
                  <a:cubicBezTo>
                    <a:pt x="1956" y="273"/>
                    <a:pt x="1949" y="272"/>
                    <a:pt x="1942" y="272"/>
                  </a:cubicBezTo>
                  <a:cubicBezTo>
                    <a:pt x="1813" y="272"/>
                    <a:pt x="1687" y="461"/>
                    <a:pt x="1644" y="548"/>
                  </a:cubicBezTo>
                  <a:cubicBezTo>
                    <a:pt x="1188" y="1255"/>
                    <a:pt x="1302" y="3104"/>
                    <a:pt x="1370" y="3812"/>
                  </a:cubicBezTo>
                  <a:cubicBezTo>
                    <a:pt x="914" y="4154"/>
                    <a:pt x="457" y="4497"/>
                    <a:pt x="1" y="4839"/>
                  </a:cubicBezTo>
                  <a:cubicBezTo>
                    <a:pt x="46" y="5136"/>
                    <a:pt x="160" y="5729"/>
                    <a:pt x="571" y="6323"/>
                  </a:cubicBezTo>
                  <a:cubicBezTo>
                    <a:pt x="936" y="6848"/>
                    <a:pt x="1393" y="7144"/>
                    <a:pt x="1644" y="7304"/>
                  </a:cubicBezTo>
                  <a:cubicBezTo>
                    <a:pt x="2101" y="6642"/>
                    <a:pt x="2580" y="6003"/>
                    <a:pt x="3036" y="5341"/>
                  </a:cubicBezTo>
                  <a:cubicBezTo>
                    <a:pt x="3196" y="5318"/>
                    <a:pt x="3858" y="5250"/>
                    <a:pt x="4315" y="4702"/>
                  </a:cubicBezTo>
                  <a:cubicBezTo>
                    <a:pt x="4497" y="4474"/>
                    <a:pt x="4588" y="4268"/>
                    <a:pt x="4634" y="4109"/>
                  </a:cubicBezTo>
                  <a:cubicBezTo>
                    <a:pt x="4908" y="3994"/>
                    <a:pt x="5296" y="3812"/>
                    <a:pt x="5661" y="3469"/>
                  </a:cubicBezTo>
                  <a:cubicBezTo>
                    <a:pt x="5821" y="3310"/>
                    <a:pt x="6255" y="2922"/>
                    <a:pt x="6186" y="2785"/>
                  </a:cubicBezTo>
                  <a:cubicBezTo>
                    <a:pt x="6167" y="2738"/>
                    <a:pt x="6110" y="2706"/>
                    <a:pt x="5981" y="2706"/>
                  </a:cubicBezTo>
                  <a:cubicBezTo>
                    <a:pt x="5798" y="2706"/>
                    <a:pt x="5471" y="2770"/>
                    <a:pt x="4908" y="2944"/>
                  </a:cubicBezTo>
                  <a:cubicBezTo>
                    <a:pt x="5136" y="2693"/>
                    <a:pt x="5365" y="2488"/>
                    <a:pt x="5547" y="2328"/>
                  </a:cubicBezTo>
                  <a:cubicBezTo>
                    <a:pt x="5912" y="2009"/>
                    <a:pt x="6209" y="1849"/>
                    <a:pt x="6163" y="1689"/>
                  </a:cubicBezTo>
                  <a:cubicBezTo>
                    <a:pt x="6141" y="1598"/>
                    <a:pt x="5981" y="1575"/>
                    <a:pt x="5912" y="1552"/>
                  </a:cubicBezTo>
                  <a:cubicBezTo>
                    <a:pt x="5853" y="1539"/>
                    <a:pt x="5792" y="1532"/>
                    <a:pt x="5731" y="1532"/>
                  </a:cubicBezTo>
                  <a:cubicBezTo>
                    <a:pt x="5274" y="1532"/>
                    <a:pt x="4784" y="1876"/>
                    <a:pt x="4543" y="2077"/>
                  </a:cubicBezTo>
                  <a:cubicBezTo>
                    <a:pt x="5159" y="1552"/>
                    <a:pt x="5730" y="981"/>
                    <a:pt x="5616" y="753"/>
                  </a:cubicBezTo>
                  <a:cubicBezTo>
                    <a:pt x="5581" y="696"/>
                    <a:pt x="5490" y="679"/>
                    <a:pt x="5390" y="679"/>
                  </a:cubicBezTo>
                  <a:cubicBezTo>
                    <a:pt x="5290" y="679"/>
                    <a:pt x="5182" y="696"/>
                    <a:pt x="5113" y="708"/>
                  </a:cubicBezTo>
                  <a:cubicBezTo>
                    <a:pt x="4429" y="799"/>
                    <a:pt x="3995" y="1347"/>
                    <a:pt x="3835" y="1575"/>
                  </a:cubicBezTo>
                  <a:cubicBezTo>
                    <a:pt x="4041" y="1255"/>
                    <a:pt x="4246" y="1027"/>
                    <a:pt x="4383" y="845"/>
                  </a:cubicBezTo>
                  <a:cubicBezTo>
                    <a:pt x="4588" y="639"/>
                    <a:pt x="4771" y="479"/>
                    <a:pt x="4748" y="251"/>
                  </a:cubicBezTo>
                  <a:cubicBezTo>
                    <a:pt x="4725" y="251"/>
                    <a:pt x="4703" y="91"/>
                    <a:pt x="4611" y="23"/>
                  </a:cubicBezTo>
                  <a:cubicBezTo>
                    <a:pt x="4566" y="0"/>
                    <a:pt x="4520" y="0"/>
                    <a:pt x="4452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1880492" y="2526835"/>
              <a:ext cx="29292" cy="140987"/>
            </a:xfrm>
            <a:custGeom>
              <a:avLst/>
              <a:gdLst/>
              <a:ahLst/>
              <a:cxnLst/>
              <a:rect l="l" t="t" r="r" b="b"/>
              <a:pathLst>
                <a:path w="503" h="2421" extrusionOk="0">
                  <a:moveTo>
                    <a:pt x="0" y="1"/>
                  </a:moveTo>
                  <a:cubicBezTo>
                    <a:pt x="320" y="571"/>
                    <a:pt x="411" y="1210"/>
                    <a:pt x="251" y="1827"/>
                  </a:cubicBezTo>
                  <a:cubicBezTo>
                    <a:pt x="183" y="2032"/>
                    <a:pt x="114" y="2238"/>
                    <a:pt x="23" y="2420"/>
                  </a:cubicBezTo>
                  <a:cubicBezTo>
                    <a:pt x="320" y="2101"/>
                    <a:pt x="502" y="1644"/>
                    <a:pt x="502" y="1210"/>
                  </a:cubicBezTo>
                  <a:cubicBezTo>
                    <a:pt x="502" y="754"/>
                    <a:pt x="343" y="29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1339489" y="2800656"/>
              <a:ext cx="465298" cy="348304"/>
            </a:xfrm>
            <a:custGeom>
              <a:avLst/>
              <a:gdLst/>
              <a:ahLst/>
              <a:cxnLst/>
              <a:rect l="l" t="t" r="r" b="b"/>
              <a:pathLst>
                <a:path w="7990" h="5981" extrusionOk="0">
                  <a:moveTo>
                    <a:pt x="7327" y="1"/>
                  </a:moveTo>
                  <a:cubicBezTo>
                    <a:pt x="4976" y="1507"/>
                    <a:pt x="2443" y="3059"/>
                    <a:pt x="0" y="4520"/>
                  </a:cubicBezTo>
                  <a:cubicBezTo>
                    <a:pt x="183" y="5022"/>
                    <a:pt x="366" y="5502"/>
                    <a:pt x="525" y="5981"/>
                  </a:cubicBezTo>
                  <a:cubicBezTo>
                    <a:pt x="2831" y="4794"/>
                    <a:pt x="6277" y="2238"/>
                    <a:pt x="7989" y="937"/>
                  </a:cubicBezTo>
                  <a:cubicBezTo>
                    <a:pt x="7761" y="617"/>
                    <a:pt x="7533" y="297"/>
                    <a:pt x="7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1137413" y="2981417"/>
              <a:ext cx="121012" cy="203473"/>
            </a:xfrm>
            <a:custGeom>
              <a:avLst/>
              <a:gdLst/>
              <a:ahLst/>
              <a:cxnLst/>
              <a:rect l="l" t="t" r="r" b="b"/>
              <a:pathLst>
                <a:path w="2078" h="3494" extrusionOk="0">
                  <a:moveTo>
                    <a:pt x="617" y="1"/>
                  </a:moveTo>
                  <a:lnTo>
                    <a:pt x="252" y="206"/>
                  </a:lnTo>
                  <a:cubicBezTo>
                    <a:pt x="69" y="343"/>
                    <a:pt x="1" y="572"/>
                    <a:pt x="115" y="777"/>
                  </a:cubicBezTo>
                  <a:cubicBezTo>
                    <a:pt x="549" y="1622"/>
                    <a:pt x="1005" y="2466"/>
                    <a:pt x="1462" y="3311"/>
                  </a:cubicBezTo>
                  <a:cubicBezTo>
                    <a:pt x="1462" y="3311"/>
                    <a:pt x="1758" y="3448"/>
                    <a:pt x="2078" y="3493"/>
                  </a:cubicBezTo>
                  <a:cubicBezTo>
                    <a:pt x="1827" y="3288"/>
                    <a:pt x="1599" y="3014"/>
                    <a:pt x="1393" y="2672"/>
                  </a:cubicBezTo>
                  <a:cubicBezTo>
                    <a:pt x="937" y="1941"/>
                    <a:pt x="617" y="960"/>
                    <a:pt x="617" y="1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1766177" y="2796696"/>
              <a:ext cx="39891" cy="58526"/>
            </a:xfrm>
            <a:custGeom>
              <a:avLst/>
              <a:gdLst/>
              <a:ahLst/>
              <a:cxnLst/>
              <a:rect l="l" t="t" r="r" b="b"/>
              <a:pathLst>
                <a:path w="685" h="1005" extrusionOk="0">
                  <a:moveTo>
                    <a:pt x="92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206" y="365"/>
                    <a:pt x="434" y="685"/>
                    <a:pt x="662" y="1005"/>
                  </a:cubicBezTo>
                  <a:cubicBezTo>
                    <a:pt x="662" y="1005"/>
                    <a:pt x="685" y="982"/>
                    <a:pt x="685" y="982"/>
                  </a:cubicBezTo>
                  <a:cubicBezTo>
                    <a:pt x="480" y="662"/>
                    <a:pt x="297" y="32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1687734" y="2675741"/>
              <a:ext cx="82461" cy="121012"/>
            </a:xfrm>
            <a:custGeom>
              <a:avLst/>
              <a:gdLst/>
              <a:ahLst/>
              <a:cxnLst/>
              <a:rect l="l" t="t" r="r" b="b"/>
              <a:pathLst>
                <a:path w="1416" h="2078" extrusionOk="0">
                  <a:moveTo>
                    <a:pt x="46" y="0"/>
                  </a:moveTo>
                  <a:cubicBezTo>
                    <a:pt x="23" y="0"/>
                    <a:pt x="23" y="23"/>
                    <a:pt x="1" y="23"/>
                  </a:cubicBezTo>
                  <a:cubicBezTo>
                    <a:pt x="411" y="731"/>
                    <a:pt x="845" y="1415"/>
                    <a:pt x="1302" y="2077"/>
                  </a:cubicBezTo>
                  <a:cubicBezTo>
                    <a:pt x="1347" y="2077"/>
                    <a:pt x="1370" y="2054"/>
                    <a:pt x="1416" y="2032"/>
                  </a:cubicBezTo>
                  <a:cubicBezTo>
                    <a:pt x="982" y="1347"/>
                    <a:pt x="526" y="66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1338150" y="2759483"/>
              <a:ext cx="490572" cy="304453"/>
            </a:xfrm>
            <a:custGeom>
              <a:avLst/>
              <a:gdLst/>
              <a:ahLst/>
              <a:cxnLst/>
              <a:rect l="l" t="t" r="r" b="b"/>
              <a:pathLst>
                <a:path w="8424" h="5228" extrusionOk="0">
                  <a:moveTo>
                    <a:pt x="8423" y="0"/>
                  </a:moveTo>
                  <a:lnTo>
                    <a:pt x="8423" y="0"/>
                  </a:lnTo>
                  <a:cubicBezTo>
                    <a:pt x="8081" y="183"/>
                    <a:pt x="7738" y="388"/>
                    <a:pt x="7419" y="594"/>
                  </a:cubicBezTo>
                  <a:cubicBezTo>
                    <a:pt x="7373" y="616"/>
                    <a:pt x="7350" y="639"/>
                    <a:pt x="7305" y="639"/>
                  </a:cubicBezTo>
                  <a:cubicBezTo>
                    <a:pt x="4908" y="2077"/>
                    <a:pt x="2397" y="3629"/>
                    <a:pt x="0" y="5159"/>
                  </a:cubicBezTo>
                  <a:cubicBezTo>
                    <a:pt x="23" y="5181"/>
                    <a:pt x="23" y="5204"/>
                    <a:pt x="23" y="5227"/>
                  </a:cubicBezTo>
                  <a:cubicBezTo>
                    <a:pt x="2466" y="3766"/>
                    <a:pt x="4999" y="2214"/>
                    <a:pt x="7350" y="708"/>
                  </a:cubicBezTo>
                  <a:cubicBezTo>
                    <a:pt x="7373" y="685"/>
                    <a:pt x="7396" y="662"/>
                    <a:pt x="7442" y="639"/>
                  </a:cubicBezTo>
                  <a:cubicBezTo>
                    <a:pt x="7761" y="434"/>
                    <a:pt x="8103" y="206"/>
                    <a:pt x="8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1213177" y="3136963"/>
              <a:ext cx="5416" cy="2737"/>
            </a:xfrm>
            <a:custGeom>
              <a:avLst/>
              <a:gdLst/>
              <a:ahLst/>
              <a:cxnLst/>
              <a:rect l="l" t="t" r="r" b="b"/>
              <a:pathLst>
                <a:path w="93" h="47" extrusionOk="0">
                  <a:moveTo>
                    <a:pt x="1" y="46"/>
                  </a:moveTo>
                  <a:lnTo>
                    <a:pt x="1" y="46"/>
                  </a:lnTo>
                  <a:cubicBezTo>
                    <a:pt x="24" y="23"/>
                    <a:pt x="69" y="23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69" y="23"/>
                    <a:pt x="24" y="23"/>
                    <a:pt x="1" y="46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38"/>
            <p:cNvGrpSpPr/>
            <p:nvPr/>
          </p:nvGrpSpPr>
          <p:grpSpPr>
            <a:xfrm>
              <a:off x="1173344" y="2646449"/>
              <a:ext cx="685892" cy="540071"/>
              <a:chOff x="1173344" y="2646449"/>
              <a:chExt cx="685892" cy="540071"/>
            </a:xfrm>
          </p:grpSpPr>
          <p:sp>
            <p:nvSpPr>
              <p:cNvPr id="2386" name="Google Shape;2386;p38"/>
              <p:cNvSpPr/>
              <p:nvPr/>
            </p:nvSpPr>
            <p:spPr>
              <a:xfrm>
                <a:off x="1690413" y="26464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1771476" y="27594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1173344" y="26770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38"/>
            <p:cNvGrpSpPr/>
            <p:nvPr/>
          </p:nvGrpSpPr>
          <p:grpSpPr>
            <a:xfrm>
              <a:off x="1174695" y="2646303"/>
              <a:ext cx="685892" cy="540071"/>
              <a:chOff x="1325744" y="2798849"/>
              <a:chExt cx="685892" cy="540071"/>
            </a:xfrm>
          </p:grpSpPr>
          <p:sp>
            <p:nvSpPr>
              <p:cNvPr id="2390" name="Google Shape;2390;p38"/>
              <p:cNvSpPr/>
              <p:nvPr/>
            </p:nvSpPr>
            <p:spPr>
              <a:xfrm>
                <a:off x="1842813" y="27988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1923876" y="29118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1491889" y="2953056"/>
                <a:ext cx="465298" cy="348304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5981" extrusionOk="0">
                    <a:moveTo>
                      <a:pt x="7327" y="1"/>
                    </a:moveTo>
                    <a:cubicBezTo>
                      <a:pt x="4976" y="1507"/>
                      <a:pt x="2443" y="3059"/>
                      <a:pt x="0" y="4520"/>
                    </a:cubicBezTo>
                    <a:cubicBezTo>
                      <a:pt x="183" y="5022"/>
                      <a:pt x="366" y="5502"/>
                      <a:pt x="525" y="5981"/>
                    </a:cubicBezTo>
                    <a:cubicBezTo>
                      <a:pt x="2831" y="4794"/>
                      <a:pt x="6277" y="2238"/>
                      <a:pt x="7989" y="937"/>
                    </a:cubicBezTo>
                    <a:cubicBezTo>
                      <a:pt x="7761" y="617"/>
                      <a:pt x="7533" y="297"/>
                      <a:pt x="732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1325744" y="28294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4" name="Google Shape;2394;p38"/>
            <p:cNvSpPr/>
            <p:nvPr/>
          </p:nvSpPr>
          <p:spPr>
            <a:xfrm>
              <a:off x="831738" y="290565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831738" y="290430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1219874" y="2990735"/>
              <a:ext cx="253905" cy="671333"/>
            </a:xfrm>
            <a:custGeom>
              <a:avLst/>
              <a:gdLst/>
              <a:ahLst/>
              <a:cxnLst/>
              <a:rect l="l" t="t" r="r" b="b"/>
              <a:pathLst>
                <a:path w="4360" h="11528" extrusionOk="0">
                  <a:moveTo>
                    <a:pt x="0" y="1"/>
                  </a:moveTo>
                  <a:cubicBezTo>
                    <a:pt x="2602" y="3265"/>
                    <a:pt x="4131" y="7373"/>
                    <a:pt x="4360" y="11527"/>
                  </a:cubicBezTo>
                  <a:cubicBezTo>
                    <a:pt x="4291" y="11003"/>
                    <a:pt x="4223" y="10500"/>
                    <a:pt x="4131" y="9975"/>
                  </a:cubicBezTo>
                  <a:cubicBezTo>
                    <a:pt x="3538" y="6392"/>
                    <a:pt x="2100" y="2968"/>
                    <a:pt x="0" y="1"/>
                  </a:cubicBezTo>
                  <a:close/>
                </a:path>
              </a:pathLst>
            </a:custGeom>
            <a:solidFill>
              <a:srgbClr val="4C4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1009821" y="2905653"/>
              <a:ext cx="356282" cy="296474"/>
            </a:xfrm>
            <a:custGeom>
              <a:avLst/>
              <a:gdLst/>
              <a:ahLst/>
              <a:cxnLst/>
              <a:rect l="l" t="t" r="r" b="b"/>
              <a:pathLst>
                <a:path w="6118" h="5091" extrusionOk="0">
                  <a:moveTo>
                    <a:pt x="3721" y="1"/>
                  </a:moveTo>
                  <a:cubicBezTo>
                    <a:pt x="4474" y="389"/>
                    <a:pt x="5182" y="937"/>
                    <a:pt x="5753" y="1621"/>
                  </a:cubicBezTo>
                  <a:cubicBezTo>
                    <a:pt x="5912" y="1804"/>
                    <a:pt x="6118" y="2010"/>
                    <a:pt x="6095" y="2306"/>
                  </a:cubicBezTo>
                  <a:cubicBezTo>
                    <a:pt x="6072" y="2649"/>
                    <a:pt x="5730" y="2923"/>
                    <a:pt x="5387" y="2854"/>
                  </a:cubicBezTo>
                  <a:cubicBezTo>
                    <a:pt x="4954" y="2808"/>
                    <a:pt x="4543" y="2763"/>
                    <a:pt x="4109" y="2717"/>
                  </a:cubicBezTo>
                  <a:lnTo>
                    <a:pt x="4383" y="2603"/>
                  </a:lnTo>
                  <a:cubicBezTo>
                    <a:pt x="4064" y="3105"/>
                    <a:pt x="3744" y="3630"/>
                    <a:pt x="3424" y="4132"/>
                  </a:cubicBezTo>
                  <a:lnTo>
                    <a:pt x="3310" y="4338"/>
                  </a:lnTo>
                  <a:cubicBezTo>
                    <a:pt x="2991" y="4931"/>
                    <a:pt x="2169" y="5091"/>
                    <a:pt x="1690" y="4589"/>
                  </a:cubicBezTo>
                  <a:cubicBezTo>
                    <a:pt x="640" y="3630"/>
                    <a:pt x="1" y="2238"/>
                    <a:pt x="1" y="800"/>
                  </a:cubicBezTo>
                  <a:cubicBezTo>
                    <a:pt x="1233" y="503"/>
                    <a:pt x="2489" y="229"/>
                    <a:pt x="3721" y="1"/>
                  </a:cubicBezTo>
                  <a:close/>
                  <a:moveTo>
                    <a:pt x="3721" y="1"/>
                  </a:moveTo>
                  <a:cubicBezTo>
                    <a:pt x="2557" y="435"/>
                    <a:pt x="1461" y="823"/>
                    <a:pt x="297" y="1211"/>
                  </a:cubicBezTo>
                  <a:lnTo>
                    <a:pt x="480" y="960"/>
                  </a:lnTo>
                  <a:cubicBezTo>
                    <a:pt x="617" y="2192"/>
                    <a:pt x="1210" y="3311"/>
                    <a:pt x="2101" y="4132"/>
                  </a:cubicBezTo>
                  <a:cubicBezTo>
                    <a:pt x="2329" y="4361"/>
                    <a:pt x="2648" y="4246"/>
                    <a:pt x="2785" y="3995"/>
                  </a:cubicBezTo>
                  <a:cubicBezTo>
                    <a:pt x="3151" y="3425"/>
                    <a:pt x="3539" y="2854"/>
                    <a:pt x="3904" y="2283"/>
                  </a:cubicBezTo>
                  <a:lnTo>
                    <a:pt x="4018" y="2146"/>
                  </a:lnTo>
                  <a:cubicBezTo>
                    <a:pt x="4497" y="2215"/>
                    <a:pt x="4977" y="2283"/>
                    <a:pt x="5456" y="2375"/>
                  </a:cubicBezTo>
                  <a:cubicBezTo>
                    <a:pt x="5570" y="2420"/>
                    <a:pt x="5684" y="2329"/>
                    <a:pt x="5661" y="2192"/>
                  </a:cubicBezTo>
                  <a:cubicBezTo>
                    <a:pt x="5638" y="2078"/>
                    <a:pt x="5524" y="1941"/>
                    <a:pt x="5456" y="1827"/>
                  </a:cubicBezTo>
                  <a:cubicBezTo>
                    <a:pt x="4977" y="1142"/>
                    <a:pt x="4383" y="526"/>
                    <a:pt x="3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1051051" y="2906993"/>
              <a:ext cx="198115" cy="146286"/>
            </a:xfrm>
            <a:custGeom>
              <a:avLst/>
              <a:gdLst/>
              <a:ahLst/>
              <a:cxnLst/>
              <a:rect l="l" t="t" r="r" b="b"/>
              <a:pathLst>
                <a:path w="3402" h="2512" extrusionOk="0">
                  <a:moveTo>
                    <a:pt x="0" y="800"/>
                  </a:moveTo>
                  <a:cubicBezTo>
                    <a:pt x="92" y="1256"/>
                    <a:pt x="183" y="1690"/>
                    <a:pt x="274" y="2146"/>
                  </a:cubicBezTo>
                  <a:cubicBezTo>
                    <a:pt x="731" y="2306"/>
                    <a:pt x="1507" y="2512"/>
                    <a:pt x="2420" y="2420"/>
                  </a:cubicBezTo>
                  <a:cubicBezTo>
                    <a:pt x="2808" y="2375"/>
                    <a:pt x="3127" y="2283"/>
                    <a:pt x="3401" y="2192"/>
                  </a:cubicBezTo>
                  <a:lnTo>
                    <a:pt x="3401" y="1"/>
                  </a:lnTo>
                  <a:cubicBezTo>
                    <a:pt x="2306" y="206"/>
                    <a:pt x="1164" y="480"/>
                    <a:pt x="0" y="80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1028456" y="3113028"/>
              <a:ext cx="473218" cy="650077"/>
            </a:xfrm>
            <a:custGeom>
              <a:avLst/>
              <a:gdLst/>
              <a:ahLst/>
              <a:cxnLst/>
              <a:rect l="l" t="t" r="r" b="b"/>
              <a:pathLst>
                <a:path w="8126" h="11163" extrusionOk="0">
                  <a:moveTo>
                    <a:pt x="6323" y="11117"/>
                  </a:moveTo>
                  <a:lnTo>
                    <a:pt x="890" y="10660"/>
                  </a:lnTo>
                  <a:cubicBezTo>
                    <a:pt x="365" y="10614"/>
                    <a:pt x="0" y="10158"/>
                    <a:pt x="46" y="9633"/>
                  </a:cubicBezTo>
                  <a:lnTo>
                    <a:pt x="776" y="891"/>
                  </a:lnTo>
                  <a:cubicBezTo>
                    <a:pt x="822" y="389"/>
                    <a:pt x="1278" y="1"/>
                    <a:pt x="1803" y="46"/>
                  </a:cubicBezTo>
                  <a:lnTo>
                    <a:pt x="7236" y="503"/>
                  </a:lnTo>
                  <a:cubicBezTo>
                    <a:pt x="7738" y="548"/>
                    <a:pt x="8126" y="1005"/>
                    <a:pt x="8080" y="1507"/>
                  </a:cubicBezTo>
                  <a:lnTo>
                    <a:pt x="7350" y="10249"/>
                  </a:lnTo>
                  <a:cubicBezTo>
                    <a:pt x="7304" y="10774"/>
                    <a:pt x="6848" y="11162"/>
                    <a:pt x="6323" y="11117"/>
                  </a:cubicBez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1230473" y="3236661"/>
              <a:ext cx="192816" cy="114374"/>
            </a:xfrm>
            <a:custGeom>
              <a:avLst/>
              <a:gdLst/>
              <a:ahLst/>
              <a:cxnLst/>
              <a:rect l="l" t="t" r="r" b="b"/>
              <a:pathLst>
                <a:path w="3311" h="1964" extrusionOk="0">
                  <a:moveTo>
                    <a:pt x="3151" y="1963"/>
                  </a:moveTo>
                  <a:lnTo>
                    <a:pt x="1" y="1712"/>
                  </a:lnTo>
                  <a:lnTo>
                    <a:pt x="138" y="0"/>
                  </a:lnTo>
                  <a:lnTo>
                    <a:pt x="3310" y="274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1078946" y="3102429"/>
              <a:ext cx="473276" cy="650019"/>
            </a:xfrm>
            <a:custGeom>
              <a:avLst/>
              <a:gdLst/>
              <a:ahLst/>
              <a:cxnLst/>
              <a:rect l="l" t="t" r="r" b="b"/>
              <a:pathLst>
                <a:path w="8127" h="11162" extrusionOk="0">
                  <a:moveTo>
                    <a:pt x="7236" y="502"/>
                  </a:moveTo>
                  <a:lnTo>
                    <a:pt x="1804" y="46"/>
                  </a:lnTo>
                  <a:cubicBezTo>
                    <a:pt x="1279" y="0"/>
                    <a:pt x="822" y="388"/>
                    <a:pt x="777" y="913"/>
                  </a:cubicBezTo>
                  <a:lnTo>
                    <a:pt x="23" y="9655"/>
                  </a:lnTo>
                  <a:cubicBezTo>
                    <a:pt x="1" y="10157"/>
                    <a:pt x="366" y="10614"/>
                    <a:pt x="891" y="10659"/>
                  </a:cubicBezTo>
                  <a:lnTo>
                    <a:pt x="6323" y="11139"/>
                  </a:lnTo>
                  <a:cubicBezTo>
                    <a:pt x="6848" y="11162"/>
                    <a:pt x="7305" y="10796"/>
                    <a:pt x="7350" y="10271"/>
                  </a:cubicBezTo>
                  <a:lnTo>
                    <a:pt x="8081" y="1529"/>
                  </a:lnTo>
                  <a:cubicBezTo>
                    <a:pt x="8126" y="1004"/>
                    <a:pt x="7738" y="548"/>
                    <a:pt x="7236" y="5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1028456" y="3114367"/>
              <a:ext cx="473218" cy="648738"/>
            </a:xfrm>
            <a:custGeom>
              <a:avLst/>
              <a:gdLst/>
              <a:ahLst/>
              <a:cxnLst/>
              <a:rect l="l" t="t" r="r" b="b"/>
              <a:pathLst>
                <a:path w="8126" h="11140" extrusionOk="0">
                  <a:moveTo>
                    <a:pt x="7236" y="480"/>
                  </a:move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8080" y="1484"/>
                  </a:lnTo>
                  <a:cubicBezTo>
                    <a:pt x="8126" y="982"/>
                    <a:pt x="7738" y="525"/>
                    <a:pt x="7236" y="4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1179983" y="3247260"/>
              <a:ext cx="192758" cy="114374"/>
            </a:xfrm>
            <a:custGeom>
              <a:avLst/>
              <a:gdLst/>
              <a:ahLst/>
              <a:cxnLst/>
              <a:rect l="l" t="t" r="r" b="b"/>
              <a:pathLst>
                <a:path w="3310" h="1964" extrusionOk="0">
                  <a:moveTo>
                    <a:pt x="3150" y="1964"/>
                  </a:moveTo>
                  <a:lnTo>
                    <a:pt x="0" y="1690"/>
                  </a:lnTo>
                  <a:lnTo>
                    <a:pt x="137" y="1"/>
                  </a:lnTo>
                  <a:lnTo>
                    <a:pt x="3310" y="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1033755" y="3182153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23" y="92"/>
                    <a:pt x="92" y="1"/>
                    <a:pt x="183" y="1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1031076" y="3223383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1" y="457"/>
                  </a:moveTo>
                  <a:lnTo>
                    <a:pt x="138" y="388"/>
                  </a:lnTo>
                  <a:cubicBezTo>
                    <a:pt x="46" y="388"/>
                    <a:pt x="1" y="297"/>
                    <a:pt x="1" y="183"/>
                  </a:cubicBezTo>
                  <a:cubicBezTo>
                    <a:pt x="1" y="69"/>
                    <a:pt x="92" y="0"/>
                    <a:pt x="183" y="0"/>
                  </a:cubicBezTo>
                  <a:cubicBezTo>
                    <a:pt x="435" y="23"/>
                    <a:pt x="663" y="46"/>
                    <a:pt x="914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1027116" y="3263216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412"/>
                  </a:lnTo>
                  <a:cubicBezTo>
                    <a:pt x="69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4"/>
                    <a:pt x="685" y="47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1023098" y="330444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7"/>
                    <a:pt x="24" y="183"/>
                  </a:cubicBezTo>
                  <a:cubicBezTo>
                    <a:pt x="24" y="92"/>
                    <a:pt x="92" y="0"/>
                    <a:pt x="206" y="0"/>
                  </a:cubicBezTo>
                  <a:cubicBezTo>
                    <a:pt x="435" y="23"/>
                    <a:pt x="686" y="46"/>
                    <a:pt x="937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1020478" y="334433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0" y="457"/>
                  </a:moveTo>
                  <a:lnTo>
                    <a:pt x="160" y="411"/>
                  </a:lnTo>
                  <a:cubicBezTo>
                    <a:pt x="69" y="388"/>
                    <a:pt x="0" y="297"/>
                    <a:pt x="0" y="206"/>
                  </a:cubicBezTo>
                  <a:cubicBezTo>
                    <a:pt x="0" y="92"/>
                    <a:pt x="92" y="0"/>
                    <a:pt x="183" y="23"/>
                  </a:cubicBezTo>
                  <a:cubicBezTo>
                    <a:pt x="434" y="46"/>
                    <a:pt x="685" y="46"/>
                    <a:pt x="913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1016459" y="338551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8"/>
                    <a:pt x="1" y="183"/>
                  </a:cubicBezTo>
                  <a:cubicBezTo>
                    <a:pt x="24" y="92"/>
                    <a:pt x="92" y="1"/>
                    <a:pt x="183" y="1"/>
                  </a:cubicBezTo>
                  <a:cubicBezTo>
                    <a:pt x="434" y="24"/>
                    <a:pt x="686" y="46"/>
                    <a:pt x="937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1013839" y="3425401"/>
              <a:ext cx="53227" cy="27953"/>
            </a:xfrm>
            <a:custGeom>
              <a:avLst/>
              <a:gdLst/>
              <a:ahLst/>
              <a:cxnLst/>
              <a:rect l="l" t="t" r="r" b="b"/>
              <a:pathLst>
                <a:path w="914" h="480" extrusionOk="0">
                  <a:moveTo>
                    <a:pt x="890" y="480"/>
                  </a:moveTo>
                  <a:lnTo>
                    <a:pt x="137" y="411"/>
                  </a:lnTo>
                  <a:cubicBezTo>
                    <a:pt x="46" y="389"/>
                    <a:pt x="0" y="297"/>
                    <a:pt x="0" y="206"/>
                  </a:cubicBezTo>
                  <a:cubicBezTo>
                    <a:pt x="0" y="92"/>
                    <a:pt x="91" y="1"/>
                    <a:pt x="183" y="23"/>
                  </a:cubicBezTo>
                  <a:cubicBezTo>
                    <a:pt x="434" y="46"/>
                    <a:pt x="662" y="69"/>
                    <a:pt x="913" y="92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1009821" y="3466631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0" y="388"/>
                  </a:lnTo>
                  <a:cubicBezTo>
                    <a:pt x="69" y="388"/>
                    <a:pt x="1" y="297"/>
                    <a:pt x="1" y="206"/>
                  </a:cubicBezTo>
                  <a:cubicBezTo>
                    <a:pt x="1" y="91"/>
                    <a:pt x="92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1005861" y="3507803"/>
              <a:ext cx="54508" cy="26672"/>
            </a:xfrm>
            <a:custGeom>
              <a:avLst/>
              <a:gdLst/>
              <a:ahLst/>
              <a:cxnLst/>
              <a:rect l="l" t="t" r="r" b="b"/>
              <a:pathLst>
                <a:path w="936" h="458" extrusionOk="0">
                  <a:moveTo>
                    <a:pt x="913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23" y="183"/>
                  </a:cubicBezTo>
                  <a:cubicBezTo>
                    <a:pt x="23" y="69"/>
                    <a:pt x="91" y="1"/>
                    <a:pt x="206" y="1"/>
                  </a:cubicBezTo>
                  <a:cubicBezTo>
                    <a:pt x="434" y="24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1003182" y="3547694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60" y="411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3"/>
                    <a:pt x="685" y="46"/>
                    <a:pt x="914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999222" y="3588925"/>
              <a:ext cx="54508" cy="26613"/>
            </a:xfrm>
            <a:custGeom>
              <a:avLst/>
              <a:gdLst/>
              <a:ahLst/>
              <a:cxnLst/>
              <a:rect l="l" t="t" r="r" b="b"/>
              <a:pathLst>
                <a:path w="936" h="457" extrusionOk="0">
                  <a:moveTo>
                    <a:pt x="890" y="457"/>
                  </a:moveTo>
                  <a:lnTo>
                    <a:pt x="160" y="388"/>
                  </a:lnTo>
                  <a:cubicBezTo>
                    <a:pt x="68" y="388"/>
                    <a:pt x="0" y="297"/>
                    <a:pt x="0" y="183"/>
                  </a:cubicBezTo>
                  <a:cubicBezTo>
                    <a:pt x="23" y="91"/>
                    <a:pt x="91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996543" y="362875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37" y="412"/>
                  </a:lnTo>
                  <a:cubicBezTo>
                    <a:pt x="46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24"/>
                  </a:cubicBezTo>
                  <a:cubicBezTo>
                    <a:pt x="434" y="47"/>
                    <a:pt x="662" y="47"/>
                    <a:pt x="913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96845" y="1890151"/>
              <a:ext cx="868051" cy="751057"/>
            </a:xfrm>
            <a:custGeom>
              <a:avLst/>
              <a:gdLst/>
              <a:ahLst/>
              <a:cxnLst/>
              <a:rect l="l" t="t" r="r" b="b"/>
              <a:pathLst>
                <a:path w="14906" h="12897" extrusionOk="0">
                  <a:moveTo>
                    <a:pt x="3424" y="662"/>
                  </a:moveTo>
                  <a:cubicBezTo>
                    <a:pt x="3173" y="799"/>
                    <a:pt x="1735" y="1575"/>
                    <a:pt x="1165" y="2968"/>
                  </a:cubicBezTo>
                  <a:lnTo>
                    <a:pt x="1165" y="2968"/>
                  </a:lnTo>
                  <a:cubicBezTo>
                    <a:pt x="0" y="5866"/>
                    <a:pt x="3584" y="9359"/>
                    <a:pt x="4292" y="10066"/>
                  </a:cubicBezTo>
                  <a:lnTo>
                    <a:pt x="4292" y="10066"/>
                  </a:lnTo>
                  <a:cubicBezTo>
                    <a:pt x="4976" y="10728"/>
                    <a:pt x="7168" y="12897"/>
                    <a:pt x="9998" y="12851"/>
                  </a:cubicBezTo>
                  <a:lnTo>
                    <a:pt x="9998" y="12851"/>
                  </a:lnTo>
                  <a:cubicBezTo>
                    <a:pt x="10272" y="12851"/>
                    <a:pt x="12554" y="12828"/>
                    <a:pt x="12851" y="11870"/>
                  </a:cubicBezTo>
                  <a:lnTo>
                    <a:pt x="12851" y="11870"/>
                  </a:lnTo>
                  <a:cubicBezTo>
                    <a:pt x="12920" y="11664"/>
                    <a:pt x="12897" y="11482"/>
                    <a:pt x="12851" y="11345"/>
                  </a:cubicBezTo>
                  <a:lnTo>
                    <a:pt x="12851" y="11345"/>
                  </a:lnTo>
                  <a:cubicBezTo>
                    <a:pt x="13079" y="11345"/>
                    <a:pt x="13878" y="11345"/>
                    <a:pt x="14380" y="10751"/>
                  </a:cubicBezTo>
                  <a:lnTo>
                    <a:pt x="14380" y="10751"/>
                  </a:lnTo>
                  <a:cubicBezTo>
                    <a:pt x="14495" y="10637"/>
                    <a:pt x="14905" y="10180"/>
                    <a:pt x="14746" y="9792"/>
                  </a:cubicBezTo>
                  <a:lnTo>
                    <a:pt x="14746" y="9792"/>
                  </a:lnTo>
                  <a:cubicBezTo>
                    <a:pt x="14609" y="9519"/>
                    <a:pt x="14152" y="9359"/>
                    <a:pt x="13627" y="9496"/>
                  </a:cubicBezTo>
                  <a:lnTo>
                    <a:pt x="13627" y="9496"/>
                  </a:lnTo>
                  <a:cubicBezTo>
                    <a:pt x="13718" y="9450"/>
                    <a:pt x="14289" y="9176"/>
                    <a:pt x="14266" y="8857"/>
                  </a:cubicBezTo>
                  <a:lnTo>
                    <a:pt x="14266" y="8857"/>
                  </a:lnTo>
                  <a:cubicBezTo>
                    <a:pt x="14243" y="8628"/>
                    <a:pt x="13924" y="8469"/>
                    <a:pt x="13787" y="8400"/>
                  </a:cubicBezTo>
                  <a:lnTo>
                    <a:pt x="13787" y="8400"/>
                  </a:lnTo>
                  <a:cubicBezTo>
                    <a:pt x="12417" y="7784"/>
                    <a:pt x="11345" y="7419"/>
                    <a:pt x="10934" y="7190"/>
                  </a:cubicBezTo>
                  <a:lnTo>
                    <a:pt x="10934" y="7190"/>
                  </a:lnTo>
                  <a:cubicBezTo>
                    <a:pt x="9176" y="6232"/>
                    <a:pt x="10660" y="3082"/>
                    <a:pt x="8514" y="1119"/>
                  </a:cubicBezTo>
                  <a:lnTo>
                    <a:pt x="8514" y="1119"/>
                  </a:lnTo>
                  <a:cubicBezTo>
                    <a:pt x="7510" y="183"/>
                    <a:pt x="6300" y="46"/>
                    <a:pt x="6118" y="23"/>
                  </a:cubicBezTo>
                  <a:lnTo>
                    <a:pt x="6118" y="23"/>
                  </a:lnTo>
                  <a:cubicBezTo>
                    <a:pt x="5981" y="0"/>
                    <a:pt x="5844" y="0"/>
                    <a:pt x="5707" y="0"/>
                  </a:cubicBezTo>
                  <a:lnTo>
                    <a:pt x="5707" y="0"/>
                  </a:lnTo>
                  <a:cubicBezTo>
                    <a:pt x="4657" y="0"/>
                    <a:pt x="3858" y="434"/>
                    <a:pt x="3424" y="66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1078946" y="1979193"/>
              <a:ext cx="400133" cy="276558"/>
            </a:xfrm>
            <a:custGeom>
              <a:avLst/>
              <a:gdLst/>
              <a:ahLst/>
              <a:cxnLst/>
              <a:rect l="l" t="t" r="r" b="b"/>
              <a:pathLst>
                <a:path w="6871" h="4749" extrusionOk="0">
                  <a:moveTo>
                    <a:pt x="2224" y="1"/>
                  </a:moveTo>
                  <a:cubicBezTo>
                    <a:pt x="1445" y="1"/>
                    <a:pt x="661" y="215"/>
                    <a:pt x="1" y="663"/>
                  </a:cubicBezTo>
                  <a:cubicBezTo>
                    <a:pt x="598" y="403"/>
                    <a:pt x="1251" y="272"/>
                    <a:pt x="1896" y="272"/>
                  </a:cubicBezTo>
                  <a:cubicBezTo>
                    <a:pt x="3519" y="272"/>
                    <a:pt x="5093" y="1097"/>
                    <a:pt x="5616" y="2763"/>
                  </a:cubicBezTo>
                  <a:cubicBezTo>
                    <a:pt x="5889" y="3493"/>
                    <a:pt x="6323" y="4178"/>
                    <a:pt x="6871" y="4748"/>
                  </a:cubicBezTo>
                  <a:cubicBezTo>
                    <a:pt x="6460" y="4086"/>
                    <a:pt x="6095" y="3402"/>
                    <a:pt x="5889" y="2671"/>
                  </a:cubicBezTo>
                  <a:cubicBezTo>
                    <a:pt x="5487" y="953"/>
                    <a:pt x="3866" y="1"/>
                    <a:pt x="2224" y="1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1162687" y="2110804"/>
              <a:ext cx="509149" cy="369559"/>
            </a:xfrm>
            <a:custGeom>
              <a:avLst/>
              <a:gdLst/>
              <a:ahLst/>
              <a:cxnLst/>
              <a:rect l="l" t="t" r="r" b="b"/>
              <a:pathLst>
                <a:path w="8743" h="6346" extrusionOk="0">
                  <a:moveTo>
                    <a:pt x="1" y="0"/>
                  </a:moveTo>
                  <a:cubicBezTo>
                    <a:pt x="1918" y="3173"/>
                    <a:pt x="4862" y="5752"/>
                    <a:pt x="8743" y="5707"/>
                  </a:cubicBezTo>
                  <a:cubicBezTo>
                    <a:pt x="4908" y="6346"/>
                    <a:pt x="1370" y="3401"/>
                    <a:pt x="1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1136132" y="2206484"/>
              <a:ext cx="490513" cy="356282"/>
            </a:xfrm>
            <a:custGeom>
              <a:avLst/>
              <a:gdLst/>
              <a:ahLst/>
              <a:cxnLst/>
              <a:rect l="l" t="t" r="r" b="b"/>
              <a:pathLst>
                <a:path w="8423" h="6118" extrusionOk="0">
                  <a:moveTo>
                    <a:pt x="0" y="1"/>
                  </a:moveTo>
                  <a:cubicBezTo>
                    <a:pt x="297" y="1507"/>
                    <a:pt x="1004" y="2945"/>
                    <a:pt x="2168" y="3972"/>
                  </a:cubicBezTo>
                  <a:cubicBezTo>
                    <a:pt x="3469" y="5159"/>
                    <a:pt x="5250" y="5707"/>
                    <a:pt x="6985" y="5867"/>
                  </a:cubicBezTo>
                  <a:cubicBezTo>
                    <a:pt x="7464" y="5913"/>
                    <a:pt x="7943" y="5935"/>
                    <a:pt x="8423" y="5913"/>
                  </a:cubicBezTo>
                  <a:cubicBezTo>
                    <a:pt x="7943" y="6027"/>
                    <a:pt x="7464" y="6050"/>
                    <a:pt x="6985" y="6050"/>
                  </a:cubicBezTo>
                  <a:cubicBezTo>
                    <a:pt x="3355" y="6118"/>
                    <a:pt x="183" y="3744"/>
                    <a:pt x="0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74551" y="2001788"/>
              <a:ext cx="870730" cy="781630"/>
            </a:xfrm>
            <a:custGeom>
              <a:avLst/>
              <a:gdLst/>
              <a:ahLst/>
              <a:cxnLst/>
              <a:rect l="l" t="t" r="r" b="b"/>
              <a:pathLst>
                <a:path w="14952" h="13422" extrusionOk="0">
                  <a:moveTo>
                    <a:pt x="14951" y="9953"/>
                  </a:moveTo>
                  <a:cubicBezTo>
                    <a:pt x="14677" y="10432"/>
                    <a:pt x="14244" y="11003"/>
                    <a:pt x="13559" y="11368"/>
                  </a:cubicBezTo>
                  <a:cubicBezTo>
                    <a:pt x="9450" y="13422"/>
                    <a:pt x="1" y="5205"/>
                    <a:pt x="1187" y="1713"/>
                  </a:cubicBezTo>
                  <a:cubicBezTo>
                    <a:pt x="1484" y="845"/>
                    <a:pt x="2420" y="320"/>
                    <a:pt x="3424" y="1"/>
                  </a:cubicBezTo>
                  <a:cubicBezTo>
                    <a:pt x="3493" y="3972"/>
                    <a:pt x="5479" y="7510"/>
                    <a:pt x="8697" y="9154"/>
                  </a:cubicBezTo>
                  <a:cubicBezTo>
                    <a:pt x="11368" y="10523"/>
                    <a:pt x="13970" y="10135"/>
                    <a:pt x="14951" y="995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2104" y="2037719"/>
              <a:ext cx="636741" cy="879989"/>
            </a:xfrm>
            <a:custGeom>
              <a:avLst/>
              <a:gdLst/>
              <a:ahLst/>
              <a:cxnLst/>
              <a:rect l="l" t="t" r="r" b="b"/>
              <a:pathLst>
                <a:path w="10934" h="15111" extrusionOk="0">
                  <a:moveTo>
                    <a:pt x="8468" y="867"/>
                  </a:moveTo>
                  <a:cubicBezTo>
                    <a:pt x="7441" y="68"/>
                    <a:pt x="6049" y="0"/>
                    <a:pt x="5524" y="0"/>
                  </a:cubicBezTo>
                  <a:cubicBezTo>
                    <a:pt x="5455" y="0"/>
                    <a:pt x="5410" y="0"/>
                    <a:pt x="5364" y="0"/>
                  </a:cubicBezTo>
                  <a:cubicBezTo>
                    <a:pt x="4816" y="23"/>
                    <a:pt x="3744" y="68"/>
                    <a:pt x="2716" y="799"/>
                  </a:cubicBezTo>
                  <a:cubicBezTo>
                    <a:pt x="2557" y="913"/>
                    <a:pt x="1598" y="1643"/>
                    <a:pt x="1187" y="2944"/>
                  </a:cubicBezTo>
                  <a:cubicBezTo>
                    <a:pt x="320" y="5752"/>
                    <a:pt x="3173" y="7715"/>
                    <a:pt x="2146" y="9427"/>
                  </a:cubicBezTo>
                  <a:cubicBezTo>
                    <a:pt x="1895" y="9815"/>
                    <a:pt x="1141" y="10682"/>
                    <a:pt x="274" y="11915"/>
                  </a:cubicBezTo>
                  <a:cubicBezTo>
                    <a:pt x="183" y="12029"/>
                    <a:pt x="0" y="12326"/>
                    <a:pt x="91" y="12531"/>
                  </a:cubicBezTo>
                  <a:cubicBezTo>
                    <a:pt x="228" y="12828"/>
                    <a:pt x="845" y="12782"/>
                    <a:pt x="959" y="12759"/>
                  </a:cubicBezTo>
                  <a:cubicBezTo>
                    <a:pt x="434" y="12896"/>
                    <a:pt x="137" y="13261"/>
                    <a:pt x="160" y="13581"/>
                  </a:cubicBezTo>
                  <a:cubicBezTo>
                    <a:pt x="183" y="13992"/>
                    <a:pt x="776" y="14197"/>
                    <a:pt x="936" y="14243"/>
                  </a:cubicBezTo>
                  <a:cubicBezTo>
                    <a:pt x="1666" y="14494"/>
                    <a:pt x="2374" y="14106"/>
                    <a:pt x="2557" y="13992"/>
                  </a:cubicBezTo>
                  <a:cubicBezTo>
                    <a:pt x="2602" y="14129"/>
                    <a:pt x="2671" y="14311"/>
                    <a:pt x="2808" y="14426"/>
                  </a:cubicBezTo>
                  <a:cubicBezTo>
                    <a:pt x="3561" y="15110"/>
                    <a:pt x="5547" y="13992"/>
                    <a:pt x="5798" y="13855"/>
                  </a:cubicBezTo>
                  <a:cubicBezTo>
                    <a:pt x="8263" y="12463"/>
                    <a:pt x="9085" y="9495"/>
                    <a:pt x="9336" y="8582"/>
                  </a:cubicBezTo>
                  <a:cubicBezTo>
                    <a:pt x="9610" y="7624"/>
                    <a:pt x="10934" y="2808"/>
                    <a:pt x="8468" y="8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152485" y="2097526"/>
              <a:ext cx="281857" cy="416089"/>
            </a:xfrm>
            <a:custGeom>
              <a:avLst/>
              <a:gdLst/>
              <a:ahLst/>
              <a:cxnLst/>
              <a:rect l="l" t="t" r="r" b="b"/>
              <a:pathLst>
                <a:path w="4840" h="7145" extrusionOk="0">
                  <a:moveTo>
                    <a:pt x="4839" y="160"/>
                  </a:moveTo>
                  <a:cubicBezTo>
                    <a:pt x="2351" y="0"/>
                    <a:pt x="0" y="2351"/>
                    <a:pt x="731" y="4839"/>
                  </a:cubicBezTo>
                  <a:cubicBezTo>
                    <a:pt x="936" y="5592"/>
                    <a:pt x="959" y="6368"/>
                    <a:pt x="936" y="7144"/>
                  </a:cubicBezTo>
                  <a:cubicBezTo>
                    <a:pt x="1119" y="6391"/>
                    <a:pt x="1164" y="5570"/>
                    <a:pt x="1027" y="4793"/>
                  </a:cubicBezTo>
                  <a:cubicBezTo>
                    <a:pt x="502" y="2420"/>
                    <a:pt x="2580" y="434"/>
                    <a:pt x="4839" y="16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133850" y="2229079"/>
              <a:ext cx="304453" cy="542401"/>
            </a:xfrm>
            <a:custGeom>
              <a:avLst/>
              <a:gdLst/>
              <a:ahLst/>
              <a:cxnLst/>
              <a:rect l="l" t="t" r="r" b="b"/>
              <a:pathLst>
                <a:path w="5228" h="9314" extrusionOk="0">
                  <a:moveTo>
                    <a:pt x="4703" y="1"/>
                  </a:moveTo>
                  <a:cubicBezTo>
                    <a:pt x="4657" y="3699"/>
                    <a:pt x="3379" y="7419"/>
                    <a:pt x="1" y="9314"/>
                  </a:cubicBezTo>
                  <a:cubicBezTo>
                    <a:pt x="3653" y="7967"/>
                    <a:pt x="5228" y="3653"/>
                    <a:pt x="4703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226909" y="2298204"/>
              <a:ext cx="353661" cy="545080"/>
            </a:xfrm>
            <a:custGeom>
              <a:avLst/>
              <a:gdLst/>
              <a:ahLst/>
              <a:cxnLst/>
              <a:rect l="l" t="t" r="r" b="b"/>
              <a:pathLst>
                <a:path w="6073" h="9360" extrusionOk="0">
                  <a:moveTo>
                    <a:pt x="4337" y="1"/>
                  </a:moveTo>
                  <a:cubicBezTo>
                    <a:pt x="4839" y="1484"/>
                    <a:pt x="4931" y="3059"/>
                    <a:pt x="4451" y="4520"/>
                  </a:cubicBezTo>
                  <a:cubicBezTo>
                    <a:pt x="3904" y="6209"/>
                    <a:pt x="2648" y="7602"/>
                    <a:pt x="1233" y="8606"/>
                  </a:cubicBezTo>
                  <a:cubicBezTo>
                    <a:pt x="845" y="8880"/>
                    <a:pt x="434" y="9131"/>
                    <a:pt x="1" y="9359"/>
                  </a:cubicBezTo>
                  <a:cubicBezTo>
                    <a:pt x="480" y="9199"/>
                    <a:pt x="914" y="8994"/>
                    <a:pt x="1324" y="8743"/>
                  </a:cubicBezTo>
                  <a:cubicBezTo>
                    <a:pt x="4497" y="6985"/>
                    <a:pt x="6072" y="3356"/>
                    <a:pt x="4337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225570" y="2027062"/>
              <a:ext cx="615486" cy="884007"/>
            </a:xfrm>
            <a:custGeom>
              <a:avLst/>
              <a:gdLst/>
              <a:ahLst/>
              <a:cxnLst/>
              <a:rect l="l" t="t" r="r" b="b"/>
              <a:pathLst>
                <a:path w="10569" h="15180" extrusionOk="0">
                  <a:moveTo>
                    <a:pt x="1" y="14609"/>
                  </a:moveTo>
                  <a:cubicBezTo>
                    <a:pt x="480" y="14905"/>
                    <a:pt x="1165" y="15179"/>
                    <a:pt x="1918" y="15134"/>
                  </a:cubicBezTo>
                  <a:cubicBezTo>
                    <a:pt x="6529" y="14860"/>
                    <a:pt x="10569" y="3013"/>
                    <a:pt x="7807" y="594"/>
                  </a:cubicBezTo>
                  <a:cubicBezTo>
                    <a:pt x="7099" y="0"/>
                    <a:pt x="6027" y="23"/>
                    <a:pt x="4999" y="251"/>
                  </a:cubicBezTo>
                  <a:cubicBezTo>
                    <a:pt x="6940" y="3698"/>
                    <a:pt x="6985" y="7761"/>
                    <a:pt x="5022" y="10797"/>
                  </a:cubicBezTo>
                  <a:cubicBezTo>
                    <a:pt x="3402" y="13308"/>
                    <a:pt x="959" y="14289"/>
                    <a:pt x="1" y="14609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531304" y="1957937"/>
              <a:ext cx="1052831" cy="1019578"/>
            </a:xfrm>
            <a:custGeom>
              <a:avLst/>
              <a:gdLst/>
              <a:ahLst/>
              <a:cxnLst/>
              <a:rect l="l" t="t" r="r" b="b"/>
              <a:pathLst>
                <a:path w="18079" h="17508" extrusionOk="0">
                  <a:moveTo>
                    <a:pt x="4109" y="16069"/>
                  </a:moveTo>
                  <a:cubicBezTo>
                    <a:pt x="5593" y="17051"/>
                    <a:pt x="7122" y="17211"/>
                    <a:pt x="8126" y="17325"/>
                  </a:cubicBezTo>
                  <a:cubicBezTo>
                    <a:pt x="8880" y="17416"/>
                    <a:pt x="10340" y="17507"/>
                    <a:pt x="12121" y="17028"/>
                  </a:cubicBezTo>
                  <a:cubicBezTo>
                    <a:pt x="13513" y="16686"/>
                    <a:pt x="15362" y="16206"/>
                    <a:pt x="16709" y="14517"/>
                  </a:cubicBezTo>
                  <a:cubicBezTo>
                    <a:pt x="17074" y="14061"/>
                    <a:pt x="18078" y="12805"/>
                    <a:pt x="17987" y="11185"/>
                  </a:cubicBezTo>
                  <a:cubicBezTo>
                    <a:pt x="17918" y="10135"/>
                    <a:pt x="17416" y="9131"/>
                    <a:pt x="17234" y="8788"/>
                  </a:cubicBezTo>
                  <a:cubicBezTo>
                    <a:pt x="16891" y="8103"/>
                    <a:pt x="16800" y="8172"/>
                    <a:pt x="16549" y="7647"/>
                  </a:cubicBezTo>
                  <a:cubicBezTo>
                    <a:pt x="16001" y="6460"/>
                    <a:pt x="16343" y="5889"/>
                    <a:pt x="16024" y="4611"/>
                  </a:cubicBezTo>
                  <a:cubicBezTo>
                    <a:pt x="15978" y="4360"/>
                    <a:pt x="15636" y="3128"/>
                    <a:pt x="14654" y="2078"/>
                  </a:cubicBezTo>
                  <a:cubicBezTo>
                    <a:pt x="13810" y="1187"/>
                    <a:pt x="12897" y="845"/>
                    <a:pt x="12189" y="594"/>
                  </a:cubicBezTo>
                  <a:cubicBezTo>
                    <a:pt x="11687" y="411"/>
                    <a:pt x="10546" y="0"/>
                    <a:pt x="9085" y="0"/>
                  </a:cubicBezTo>
                  <a:cubicBezTo>
                    <a:pt x="8309" y="0"/>
                    <a:pt x="7464" y="115"/>
                    <a:pt x="6574" y="411"/>
                  </a:cubicBezTo>
                  <a:cubicBezTo>
                    <a:pt x="6529" y="434"/>
                    <a:pt x="6460" y="457"/>
                    <a:pt x="6392" y="480"/>
                  </a:cubicBezTo>
                  <a:cubicBezTo>
                    <a:pt x="4200" y="1279"/>
                    <a:pt x="2945" y="2899"/>
                    <a:pt x="2557" y="3401"/>
                  </a:cubicBezTo>
                  <a:cubicBezTo>
                    <a:pt x="2100" y="3995"/>
                    <a:pt x="1" y="6871"/>
                    <a:pt x="731" y="10683"/>
                  </a:cubicBezTo>
                  <a:cubicBezTo>
                    <a:pt x="914" y="11641"/>
                    <a:pt x="1621" y="14426"/>
                    <a:pt x="4109" y="1606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1251729" y="2292905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6" y="0"/>
                  </a:moveTo>
                  <a:cubicBezTo>
                    <a:pt x="777" y="0"/>
                    <a:pt x="1" y="777"/>
                    <a:pt x="1" y="1758"/>
                  </a:cubicBezTo>
                  <a:cubicBezTo>
                    <a:pt x="1" y="2717"/>
                    <a:pt x="777" y="3516"/>
                    <a:pt x="1736" y="3516"/>
                  </a:cubicBez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0"/>
                    <a:pt x="1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866271" y="2350033"/>
              <a:ext cx="228689" cy="219429"/>
            </a:xfrm>
            <a:custGeom>
              <a:avLst/>
              <a:gdLst/>
              <a:ahLst/>
              <a:cxnLst/>
              <a:rect l="l" t="t" r="r" b="b"/>
              <a:pathLst>
                <a:path w="3927" h="3768" extrusionOk="0">
                  <a:moveTo>
                    <a:pt x="1963" y="1"/>
                  </a:moveTo>
                  <a:cubicBezTo>
                    <a:pt x="868" y="1"/>
                    <a:pt x="0" y="845"/>
                    <a:pt x="0" y="1873"/>
                  </a:cubicBezTo>
                  <a:cubicBezTo>
                    <a:pt x="0" y="2923"/>
                    <a:pt x="868" y="3767"/>
                    <a:pt x="1963" y="3767"/>
                  </a:cubicBezTo>
                  <a:cubicBezTo>
                    <a:pt x="3036" y="3767"/>
                    <a:pt x="3926" y="2923"/>
                    <a:pt x="3926" y="1873"/>
                  </a:cubicBezTo>
                  <a:cubicBezTo>
                    <a:pt x="3926" y="845"/>
                    <a:pt x="3036" y="1"/>
                    <a:pt x="1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603107" y="2001788"/>
              <a:ext cx="830781" cy="455980"/>
            </a:xfrm>
            <a:custGeom>
              <a:avLst/>
              <a:gdLst/>
              <a:ahLst/>
              <a:cxnLst/>
              <a:rect l="l" t="t" r="r" b="b"/>
              <a:pathLst>
                <a:path w="14266" h="7830" extrusionOk="0">
                  <a:moveTo>
                    <a:pt x="0" y="7830"/>
                  </a:moveTo>
                  <a:cubicBezTo>
                    <a:pt x="822" y="7465"/>
                    <a:pt x="2420" y="6574"/>
                    <a:pt x="3743" y="4771"/>
                  </a:cubicBezTo>
                  <a:cubicBezTo>
                    <a:pt x="4930" y="3173"/>
                    <a:pt x="5318" y="1598"/>
                    <a:pt x="5478" y="731"/>
                  </a:cubicBezTo>
                  <a:cubicBezTo>
                    <a:pt x="5889" y="1028"/>
                    <a:pt x="7692" y="2146"/>
                    <a:pt x="9998" y="1713"/>
                  </a:cubicBezTo>
                  <a:cubicBezTo>
                    <a:pt x="11184" y="1484"/>
                    <a:pt x="12029" y="937"/>
                    <a:pt x="12486" y="549"/>
                  </a:cubicBezTo>
                  <a:cubicBezTo>
                    <a:pt x="13079" y="366"/>
                    <a:pt x="13672" y="183"/>
                    <a:pt x="14266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274324" y="2296865"/>
              <a:ext cx="131669" cy="178199"/>
            </a:xfrm>
            <a:custGeom>
              <a:avLst/>
              <a:gdLst/>
              <a:ahLst/>
              <a:cxnLst/>
              <a:rect l="l" t="t" r="r" b="b"/>
              <a:pathLst>
                <a:path w="2261" h="3060" extrusionOk="0">
                  <a:moveTo>
                    <a:pt x="2215" y="1530"/>
                  </a:moveTo>
                  <a:cubicBezTo>
                    <a:pt x="2261" y="2375"/>
                    <a:pt x="1667" y="3014"/>
                    <a:pt x="1119" y="3037"/>
                  </a:cubicBezTo>
                  <a:cubicBezTo>
                    <a:pt x="457" y="3060"/>
                    <a:pt x="1" y="2192"/>
                    <a:pt x="1" y="1530"/>
                  </a:cubicBezTo>
                  <a:cubicBezTo>
                    <a:pt x="1" y="823"/>
                    <a:pt x="480" y="1"/>
                    <a:pt x="1119" y="1"/>
                  </a:cubicBezTo>
                  <a:cubicBezTo>
                    <a:pt x="1690" y="24"/>
                    <a:pt x="2055" y="709"/>
                    <a:pt x="2078" y="754"/>
                  </a:cubicBezTo>
                  <a:cubicBezTo>
                    <a:pt x="1850" y="937"/>
                    <a:pt x="1621" y="1119"/>
                    <a:pt x="1393" y="1302"/>
                  </a:cubicBezTo>
                  <a:lnTo>
                    <a:pt x="2215" y="15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1299598" y="2405880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69" y="92"/>
                  </a:moveTo>
                  <a:cubicBezTo>
                    <a:pt x="1" y="160"/>
                    <a:pt x="46" y="434"/>
                    <a:pt x="229" y="457"/>
                  </a:cubicBezTo>
                  <a:cubicBezTo>
                    <a:pt x="343" y="480"/>
                    <a:pt x="480" y="366"/>
                    <a:pt x="480" y="275"/>
                  </a:cubicBezTo>
                  <a:cubicBezTo>
                    <a:pt x="480" y="138"/>
                    <a:pt x="137" y="1"/>
                    <a:pt x="69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891545" y="2354051"/>
              <a:ext cx="148907" cy="190137"/>
            </a:xfrm>
            <a:custGeom>
              <a:avLst/>
              <a:gdLst/>
              <a:ahLst/>
              <a:cxnLst/>
              <a:rect l="l" t="t" r="r" b="b"/>
              <a:pathLst>
                <a:path w="2557" h="3265" extrusionOk="0">
                  <a:moveTo>
                    <a:pt x="2511" y="1621"/>
                  </a:moveTo>
                  <a:cubicBezTo>
                    <a:pt x="2557" y="2557"/>
                    <a:pt x="1895" y="3242"/>
                    <a:pt x="1256" y="3264"/>
                  </a:cubicBezTo>
                  <a:cubicBezTo>
                    <a:pt x="525" y="3264"/>
                    <a:pt x="0" y="2351"/>
                    <a:pt x="0" y="1621"/>
                  </a:cubicBezTo>
                  <a:cubicBezTo>
                    <a:pt x="0" y="891"/>
                    <a:pt x="548" y="0"/>
                    <a:pt x="1256" y="0"/>
                  </a:cubicBezTo>
                  <a:cubicBezTo>
                    <a:pt x="1917" y="23"/>
                    <a:pt x="2328" y="776"/>
                    <a:pt x="2351" y="822"/>
                  </a:cubicBezTo>
                  <a:cubicBezTo>
                    <a:pt x="2100" y="1005"/>
                    <a:pt x="1826" y="1210"/>
                    <a:pt x="1575" y="1393"/>
                  </a:cubicBezTo>
                  <a:lnTo>
                    <a:pt x="2511" y="16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920779" y="2471045"/>
              <a:ext cx="30632" cy="30632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69" y="91"/>
                  </a:moveTo>
                  <a:cubicBezTo>
                    <a:pt x="0" y="160"/>
                    <a:pt x="46" y="457"/>
                    <a:pt x="251" y="502"/>
                  </a:cubicBezTo>
                  <a:cubicBezTo>
                    <a:pt x="388" y="525"/>
                    <a:pt x="525" y="411"/>
                    <a:pt x="525" y="297"/>
                  </a:cubicBezTo>
                  <a:cubicBezTo>
                    <a:pt x="525" y="160"/>
                    <a:pt x="137" y="0"/>
                    <a:pt x="6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1242469" y="2242415"/>
              <a:ext cx="198115" cy="136969"/>
            </a:xfrm>
            <a:custGeom>
              <a:avLst/>
              <a:gdLst/>
              <a:ahLst/>
              <a:cxnLst/>
              <a:rect l="l" t="t" r="r" b="b"/>
              <a:pathLst>
                <a:path w="3402" h="2352" extrusionOk="0">
                  <a:moveTo>
                    <a:pt x="3378" y="1552"/>
                  </a:moveTo>
                  <a:cubicBezTo>
                    <a:pt x="3264" y="1415"/>
                    <a:pt x="2785" y="913"/>
                    <a:pt x="2077" y="867"/>
                  </a:cubicBezTo>
                  <a:cubicBezTo>
                    <a:pt x="1255" y="822"/>
                    <a:pt x="411" y="1415"/>
                    <a:pt x="69" y="2351"/>
                  </a:cubicBezTo>
                  <a:cubicBezTo>
                    <a:pt x="69" y="2305"/>
                    <a:pt x="0" y="1096"/>
                    <a:pt x="913" y="502"/>
                  </a:cubicBezTo>
                  <a:cubicBezTo>
                    <a:pt x="1643" y="0"/>
                    <a:pt x="2808" y="69"/>
                    <a:pt x="3218" y="708"/>
                  </a:cubicBezTo>
                  <a:cubicBezTo>
                    <a:pt x="3401" y="982"/>
                    <a:pt x="3401" y="1324"/>
                    <a:pt x="3378" y="1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848976" y="2296865"/>
              <a:ext cx="230028" cy="114374"/>
            </a:xfrm>
            <a:custGeom>
              <a:avLst/>
              <a:gdLst/>
              <a:ahLst/>
              <a:cxnLst/>
              <a:rect l="l" t="t" r="r" b="b"/>
              <a:pathLst>
                <a:path w="3950" h="1964" extrusionOk="0">
                  <a:moveTo>
                    <a:pt x="161" y="1964"/>
                  </a:moveTo>
                  <a:cubicBezTo>
                    <a:pt x="297" y="1758"/>
                    <a:pt x="663" y="1234"/>
                    <a:pt x="1325" y="982"/>
                  </a:cubicBezTo>
                  <a:cubicBezTo>
                    <a:pt x="2192" y="663"/>
                    <a:pt x="3219" y="937"/>
                    <a:pt x="3950" y="1644"/>
                  </a:cubicBezTo>
                  <a:cubicBezTo>
                    <a:pt x="3881" y="1485"/>
                    <a:pt x="3447" y="526"/>
                    <a:pt x="2443" y="252"/>
                  </a:cubicBezTo>
                  <a:cubicBezTo>
                    <a:pt x="1507" y="1"/>
                    <a:pt x="275" y="435"/>
                    <a:pt x="69" y="1211"/>
                  </a:cubicBezTo>
                  <a:cubicBezTo>
                    <a:pt x="24" y="1370"/>
                    <a:pt x="1" y="1622"/>
                    <a:pt x="161" y="19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90508" y="2316839"/>
              <a:ext cx="293796" cy="132951"/>
            </a:xfrm>
            <a:custGeom>
              <a:avLst/>
              <a:gdLst/>
              <a:ahLst/>
              <a:cxnLst/>
              <a:rect l="l" t="t" r="r" b="b"/>
              <a:pathLst>
                <a:path w="5045" h="2283" extrusionOk="0">
                  <a:moveTo>
                    <a:pt x="4954" y="1484"/>
                  </a:moveTo>
                  <a:cubicBezTo>
                    <a:pt x="4976" y="1530"/>
                    <a:pt x="5045" y="1484"/>
                    <a:pt x="5022" y="1438"/>
                  </a:cubicBezTo>
                  <a:cubicBezTo>
                    <a:pt x="4862" y="1119"/>
                    <a:pt x="4543" y="571"/>
                    <a:pt x="3881" y="297"/>
                  </a:cubicBezTo>
                  <a:cubicBezTo>
                    <a:pt x="3721" y="251"/>
                    <a:pt x="3082" y="0"/>
                    <a:pt x="2329" y="320"/>
                  </a:cubicBezTo>
                  <a:cubicBezTo>
                    <a:pt x="1575" y="639"/>
                    <a:pt x="1279" y="1301"/>
                    <a:pt x="1210" y="1484"/>
                  </a:cubicBezTo>
                  <a:cubicBezTo>
                    <a:pt x="1210" y="1507"/>
                    <a:pt x="1187" y="1507"/>
                    <a:pt x="1187" y="1507"/>
                  </a:cubicBezTo>
                  <a:cubicBezTo>
                    <a:pt x="799" y="1530"/>
                    <a:pt x="434" y="1552"/>
                    <a:pt x="46" y="1575"/>
                  </a:cubicBezTo>
                  <a:cubicBezTo>
                    <a:pt x="0" y="1575"/>
                    <a:pt x="0" y="1621"/>
                    <a:pt x="23" y="1644"/>
                  </a:cubicBezTo>
                  <a:cubicBezTo>
                    <a:pt x="137" y="1758"/>
                    <a:pt x="320" y="1895"/>
                    <a:pt x="525" y="2009"/>
                  </a:cubicBezTo>
                  <a:cubicBezTo>
                    <a:pt x="822" y="2146"/>
                    <a:pt x="1096" y="2237"/>
                    <a:pt x="1279" y="2260"/>
                  </a:cubicBezTo>
                  <a:cubicBezTo>
                    <a:pt x="1301" y="2283"/>
                    <a:pt x="1324" y="2260"/>
                    <a:pt x="1324" y="2237"/>
                  </a:cubicBezTo>
                  <a:cubicBezTo>
                    <a:pt x="1598" y="1415"/>
                    <a:pt x="2306" y="822"/>
                    <a:pt x="3150" y="754"/>
                  </a:cubicBezTo>
                  <a:cubicBezTo>
                    <a:pt x="3835" y="685"/>
                    <a:pt x="4497" y="959"/>
                    <a:pt x="4954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847636" y="2167932"/>
              <a:ext cx="207433" cy="70523"/>
            </a:xfrm>
            <a:custGeom>
              <a:avLst/>
              <a:gdLst/>
              <a:ahLst/>
              <a:cxnLst/>
              <a:rect l="l" t="t" r="r" b="b"/>
              <a:pathLst>
                <a:path w="3562" h="1211" extrusionOk="0">
                  <a:moveTo>
                    <a:pt x="3493" y="891"/>
                  </a:moveTo>
                  <a:cubicBezTo>
                    <a:pt x="3128" y="343"/>
                    <a:pt x="2512" y="1"/>
                    <a:pt x="1850" y="1"/>
                  </a:cubicBezTo>
                  <a:cubicBezTo>
                    <a:pt x="1850" y="1"/>
                    <a:pt x="1827" y="1"/>
                    <a:pt x="1827" y="1"/>
                  </a:cubicBezTo>
                  <a:cubicBezTo>
                    <a:pt x="1097" y="1"/>
                    <a:pt x="435" y="389"/>
                    <a:pt x="69" y="982"/>
                  </a:cubicBezTo>
                  <a:cubicBezTo>
                    <a:pt x="1" y="1096"/>
                    <a:pt x="115" y="1211"/>
                    <a:pt x="229" y="1165"/>
                  </a:cubicBezTo>
                  <a:cubicBezTo>
                    <a:pt x="594" y="982"/>
                    <a:pt x="1165" y="800"/>
                    <a:pt x="1850" y="800"/>
                  </a:cubicBezTo>
                  <a:cubicBezTo>
                    <a:pt x="2489" y="777"/>
                    <a:pt x="3014" y="937"/>
                    <a:pt x="3356" y="1074"/>
                  </a:cubicBezTo>
                  <a:cubicBezTo>
                    <a:pt x="3470" y="1119"/>
                    <a:pt x="3562" y="982"/>
                    <a:pt x="3493" y="8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1039055" y="2300883"/>
              <a:ext cx="47927" cy="43909"/>
            </a:xfrm>
            <a:custGeom>
              <a:avLst/>
              <a:gdLst/>
              <a:ahLst/>
              <a:cxnLst/>
              <a:rect l="l" t="t" r="r" b="b"/>
              <a:pathLst>
                <a:path w="823" h="754" extrusionOk="0">
                  <a:moveTo>
                    <a:pt x="1" y="115"/>
                  </a:moveTo>
                  <a:cubicBezTo>
                    <a:pt x="389" y="183"/>
                    <a:pt x="640" y="388"/>
                    <a:pt x="777" y="754"/>
                  </a:cubicBezTo>
                  <a:cubicBezTo>
                    <a:pt x="822" y="366"/>
                    <a:pt x="389" y="0"/>
                    <a:pt x="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1246429" y="2270309"/>
              <a:ext cx="239346" cy="118334"/>
            </a:xfrm>
            <a:custGeom>
              <a:avLst/>
              <a:gdLst/>
              <a:ahLst/>
              <a:cxnLst/>
              <a:rect l="l" t="t" r="r" b="b"/>
              <a:pathLst>
                <a:path w="4110" h="2032" extrusionOk="0">
                  <a:moveTo>
                    <a:pt x="92" y="1986"/>
                  </a:moveTo>
                  <a:cubicBezTo>
                    <a:pt x="69" y="2032"/>
                    <a:pt x="23" y="2009"/>
                    <a:pt x="23" y="1963"/>
                  </a:cubicBezTo>
                  <a:cubicBezTo>
                    <a:pt x="1" y="1621"/>
                    <a:pt x="23" y="1028"/>
                    <a:pt x="457" y="548"/>
                  </a:cubicBezTo>
                  <a:cubicBezTo>
                    <a:pt x="548" y="457"/>
                    <a:pt x="959" y="0"/>
                    <a:pt x="1690" y="23"/>
                  </a:cubicBezTo>
                  <a:cubicBezTo>
                    <a:pt x="2420" y="23"/>
                    <a:pt x="2945" y="503"/>
                    <a:pt x="3082" y="640"/>
                  </a:cubicBezTo>
                  <a:cubicBezTo>
                    <a:pt x="3082" y="640"/>
                    <a:pt x="3105" y="662"/>
                    <a:pt x="3128" y="640"/>
                  </a:cubicBezTo>
                  <a:cubicBezTo>
                    <a:pt x="3424" y="525"/>
                    <a:pt x="3744" y="411"/>
                    <a:pt x="4063" y="297"/>
                  </a:cubicBezTo>
                  <a:cubicBezTo>
                    <a:pt x="4086" y="297"/>
                    <a:pt x="4109" y="320"/>
                    <a:pt x="4109" y="366"/>
                  </a:cubicBezTo>
                  <a:cubicBezTo>
                    <a:pt x="4063" y="503"/>
                    <a:pt x="3972" y="662"/>
                    <a:pt x="3858" y="845"/>
                  </a:cubicBezTo>
                  <a:cubicBezTo>
                    <a:pt x="3675" y="1096"/>
                    <a:pt x="3493" y="1256"/>
                    <a:pt x="3356" y="1370"/>
                  </a:cubicBezTo>
                  <a:cubicBezTo>
                    <a:pt x="3333" y="1370"/>
                    <a:pt x="3310" y="1370"/>
                    <a:pt x="3310" y="1347"/>
                  </a:cubicBezTo>
                  <a:cubicBezTo>
                    <a:pt x="2762" y="731"/>
                    <a:pt x="1918" y="457"/>
                    <a:pt x="1233" y="685"/>
                  </a:cubicBezTo>
                  <a:cubicBezTo>
                    <a:pt x="640" y="868"/>
                    <a:pt x="229" y="1370"/>
                    <a:pt x="92" y="19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1226513" y="2284926"/>
              <a:ext cx="31913" cy="38610"/>
            </a:xfrm>
            <a:custGeom>
              <a:avLst/>
              <a:gdLst/>
              <a:ahLst/>
              <a:cxnLst/>
              <a:rect l="l" t="t" r="r" b="b"/>
              <a:pathLst>
                <a:path w="548" h="663" extrusionOk="0">
                  <a:moveTo>
                    <a:pt x="548" y="1"/>
                  </a:moveTo>
                  <a:cubicBezTo>
                    <a:pt x="228" y="23"/>
                    <a:pt x="0" y="389"/>
                    <a:pt x="137" y="662"/>
                  </a:cubicBezTo>
                  <a:cubicBezTo>
                    <a:pt x="137" y="366"/>
                    <a:pt x="274" y="137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1222495" y="2118782"/>
              <a:ext cx="202134" cy="90439"/>
            </a:xfrm>
            <a:custGeom>
              <a:avLst/>
              <a:gdLst/>
              <a:ahLst/>
              <a:cxnLst/>
              <a:rect l="l" t="t" r="r" b="b"/>
              <a:pathLst>
                <a:path w="3471" h="1553" extrusionOk="0">
                  <a:moveTo>
                    <a:pt x="3288" y="799"/>
                  </a:moveTo>
                  <a:cubicBezTo>
                    <a:pt x="3402" y="822"/>
                    <a:pt x="3470" y="685"/>
                    <a:pt x="3402" y="594"/>
                  </a:cubicBezTo>
                  <a:cubicBezTo>
                    <a:pt x="2991" y="206"/>
                    <a:pt x="2466" y="0"/>
                    <a:pt x="1941" y="0"/>
                  </a:cubicBezTo>
                  <a:cubicBezTo>
                    <a:pt x="1758" y="0"/>
                    <a:pt x="1598" y="23"/>
                    <a:pt x="1416" y="69"/>
                  </a:cubicBezTo>
                  <a:cubicBezTo>
                    <a:pt x="777" y="251"/>
                    <a:pt x="275" y="708"/>
                    <a:pt x="46" y="1324"/>
                  </a:cubicBezTo>
                  <a:cubicBezTo>
                    <a:pt x="1" y="1438"/>
                    <a:pt x="115" y="1552"/>
                    <a:pt x="229" y="1484"/>
                  </a:cubicBezTo>
                  <a:cubicBezTo>
                    <a:pt x="526" y="1256"/>
                    <a:pt x="1005" y="982"/>
                    <a:pt x="1621" y="845"/>
                  </a:cubicBezTo>
                  <a:cubicBezTo>
                    <a:pt x="2283" y="662"/>
                    <a:pt x="2877" y="731"/>
                    <a:pt x="3288" y="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1035095" y="2586642"/>
              <a:ext cx="320409" cy="219429"/>
            </a:xfrm>
            <a:custGeom>
              <a:avLst/>
              <a:gdLst/>
              <a:ahLst/>
              <a:cxnLst/>
              <a:rect l="l" t="t" r="r" b="b"/>
              <a:pathLst>
                <a:path w="5502" h="3768" extrusionOk="0">
                  <a:moveTo>
                    <a:pt x="2899" y="845"/>
                  </a:moveTo>
                  <a:cubicBezTo>
                    <a:pt x="3652" y="708"/>
                    <a:pt x="3789" y="1"/>
                    <a:pt x="4360" y="69"/>
                  </a:cubicBezTo>
                  <a:cubicBezTo>
                    <a:pt x="4816" y="115"/>
                    <a:pt x="5182" y="640"/>
                    <a:pt x="5296" y="1074"/>
                  </a:cubicBezTo>
                  <a:cubicBezTo>
                    <a:pt x="5501" y="1987"/>
                    <a:pt x="4702" y="2877"/>
                    <a:pt x="4040" y="3265"/>
                  </a:cubicBezTo>
                  <a:cubicBezTo>
                    <a:pt x="3219" y="3767"/>
                    <a:pt x="2374" y="3630"/>
                    <a:pt x="2077" y="3584"/>
                  </a:cubicBezTo>
                  <a:cubicBezTo>
                    <a:pt x="1872" y="3539"/>
                    <a:pt x="1210" y="3379"/>
                    <a:pt x="685" y="2808"/>
                  </a:cubicBezTo>
                  <a:cubicBezTo>
                    <a:pt x="434" y="2534"/>
                    <a:pt x="0" y="2055"/>
                    <a:pt x="114" y="1462"/>
                  </a:cubicBezTo>
                  <a:cubicBezTo>
                    <a:pt x="183" y="1028"/>
                    <a:pt x="548" y="663"/>
                    <a:pt x="959" y="526"/>
                  </a:cubicBezTo>
                  <a:cubicBezTo>
                    <a:pt x="1689" y="275"/>
                    <a:pt x="2055" y="1005"/>
                    <a:pt x="2899" y="8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1028456" y="3114367"/>
              <a:ext cx="437345" cy="648738"/>
            </a:xfrm>
            <a:custGeom>
              <a:avLst/>
              <a:gdLst/>
              <a:ahLst/>
              <a:cxnLst/>
              <a:rect l="l" t="t" r="r" b="b"/>
              <a:pathLst>
                <a:path w="7510" h="11140" extrusionOk="0">
                  <a:moveTo>
                    <a:pt x="2602" y="3972"/>
                  </a:moveTo>
                  <a:cubicBezTo>
                    <a:pt x="1918" y="2488"/>
                    <a:pt x="1826" y="1050"/>
                    <a:pt x="1895" y="23"/>
                  </a:cubicBez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7510" y="8263"/>
                  </a:lnTo>
                  <a:cubicBezTo>
                    <a:pt x="6460" y="7898"/>
                    <a:pt x="3903" y="6780"/>
                    <a:pt x="2602" y="397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1175965" y="2731531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343" y="46"/>
                  </a:moveTo>
                  <a:cubicBezTo>
                    <a:pt x="389" y="92"/>
                    <a:pt x="389" y="275"/>
                    <a:pt x="252" y="343"/>
                  </a:cubicBezTo>
                  <a:cubicBezTo>
                    <a:pt x="161" y="389"/>
                    <a:pt x="46" y="343"/>
                    <a:pt x="24" y="298"/>
                  </a:cubicBezTo>
                  <a:cubicBezTo>
                    <a:pt x="1" y="206"/>
                    <a:pt x="252" y="1"/>
                    <a:pt x="34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755916" y="2489622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663" y="69"/>
                  </a:moveTo>
                  <a:cubicBezTo>
                    <a:pt x="960" y="138"/>
                    <a:pt x="1097" y="822"/>
                    <a:pt x="868" y="1005"/>
                  </a:cubicBezTo>
                  <a:cubicBezTo>
                    <a:pt x="663" y="1165"/>
                    <a:pt x="138" y="1005"/>
                    <a:pt x="69" y="685"/>
                  </a:cubicBezTo>
                  <a:cubicBezTo>
                    <a:pt x="1" y="343"/>
                    <a:pt x="435" y="1"/>
                    <a:pt x="66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709444" y="2570686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320" y="24"/>
                  </a:moveTo>
                  <a:cubicBezTo>
                    <a:pt x="457" y="69"/>
                    <a:pt x="525" y="389"/>
                    <a:pt x="411" y="480"/>
                  </a:cubicBezTo>
                  <a:cubicBezTo>
                    <a:pt x="320" y="549"/>
                    <a:pt x="69" y="480"/>
                    <a:pt x="46" y="320"/>
                  </a:cubicBezTo>
                  <a:cubicBezTo>
                    <a:pt x="0" y="161"/>
                    <a:pt x="206" y="1"/>
                    <a:pt x="32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1428530" y="2441753"/>
              <a:ext cx="63884" cy="66563"/>
            </a:xfrm>
            <a:custGeom>
              <a:avLst/>
              <a:gdLst/>
              <a:ahLst/>
              <a:cxnLst/>
              <a:rect l="l" t="t" r="r" b="b"/>
              <a:pathLst>
                <a:path w="1097" h="1143" extrusionOk="0">
                  <a:moveTo>
                    <a:pt x="663" y="47"/>
                  </a:moveTo>
                  <a:cubicBezTo>
                    <a:pt x="959" y="115"/>
                    <a:pt x="1096" y="800"/>
                    <a:pt x="845" y="1005"/>
                  </a:cubicBezTo>
                  <a:cubicBezTo>
                    <a:pt x="663" y="1142"/>
                    <a:pt x="138" y="1005"/>
                    <a:pt x="69" y="686"/>
                  </a:cubicBezTo>
                  <a:cubicBezTo>
                    <a:pt x="1" y="343"/>
                    <a:pt x="411" y="1"/>
                    <a:pt x="66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1194600" y="2352712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1" y="1"/>
                  </a:moveTo>
                  <a:cubicBezTo>
                    <a:pt x="0" y="868"/>
                    <a:pt x="92" y="1849"/>
                    <a:pt x="457" y="2694"/>
                  </a:cubicBezTo>
                  <a:cubicBezTo>
                    <a:pt x="480" y="2740"/>
                    <a:pt x="525" y="2762"/>
                    <a:pt x="594" y="2740"/>
                  </a:cubicBezTo>
                  <a:cubicBezTo>
                    <a:pt x="822" y="2443"/>
                    <a:pt x="1164" y="2352"/>
                    <a:pt x="1438" y="2648"/>
                  </a:cubicBezTo>
                  <a:cubicBezTo>
                    <a:pt x="1689" y="2945"/>
                    <a:pt x="1507" y="3379"/>
                    <a:pt x="1142" y="3470"/>
                  </a:cubicBezTo>
                  <a:cubicBezTo>
                    <a:pt x="1575" y="3447"/>
                    <a:pt x="1849" y="2922"/>
                    <a:pt x="1575" y="2557"/>
                  </a:cubicBezTo>
                  <a:cubicBezTo>
                    <a:pt x="1324" y="2169"/>
                    <a:pt x="708" y="2192"/>
                    <a:pt x="457" y="2580"/>
                  </a:cubicBezTo>
                  <a:cubicBezTo>
                    <a:pt x="457" y="2580"/>
                    <a:pt x="639" y="2603"/>
                    <a:pt x="639" y="2603"/>
                  </a:cubicBezTo>
                  <a:cubicBezTo>
                    <a:pt x="297" y="1781"/>
                    <a:pt x="183" y="89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1238451" y="2509539"/>
              <a:ext cx="50548" cy="51946"/>
            </a:xfrm>
            <a:custGeom>
              <a:avLst/>
              <a:gdLst/>
              <a:ahLst/>
              <a:cxnLst/>
              <a:rect l="l" t="t" r="r" b="b"/>
              <a:pathLst>
                <a:path w="868" h="892" extrusionOk="0">
                  <a:moveTo>
                    <a:pt x="1" y="709"/>
                  </a:moveTo>
                  <a:cubicBezTo>
                    <a:pt x="274" y="891"/>
                    <a:pt x="640" y="800"/>
                    <a:pt x="777" y="572"/>
                  </a:cubicBezTo>
                  <a:cubicBezTo>
                    <a:pt x="868" y="412"/>
                    <a:pt x="845" y="184"/>
                    <a:pt x="708" y="1"/>
                  </a:cubicBezTo>
                  <a:cubicBezTo>
                    <a:pt x="708" y="69"/>
                    <a:pt x="663" y="298"/>
                    <a:pt x="457" y="503"/>
                  </a:cubicBezTo>
                  <a:cubicBezTo>
                    <a:pt x="274" y="663"/>
                    <a:pt x="69" y="709"/>
                    <a:pt x="1" y="7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343903" y="1750562"/>
              <a:ext cx="1264165" cy="733819"/>
            </a:xfrm>
            <a:custGeom>
              <a:avLst/>
              <a:gdLst/>
              <a:ahLst/>
              <a:cxnLst/>
              <a:rect l="l" t="t" r="r" b="b"/>
              <a:pathLst>
                <a:path w="21708" h="12601" extrusionOk="0">
                  <a:moveTo>
                    <a:pt x="3150" y="11710"/>
                  </a:moveTo>
                  <a:cubicBezTo>
                    <a:pt x="3903" y="11573"/>
                    <a:pt x="4428" y="12121"/>
                    <a:pt x="4451" y="12144"/>
                  </a:cubicBezTo>
                  <a:cubicBezTo>
                    <a:pt x="5387" y="11596"/>
                    <a:pt x="6985" y="10455"/>
                    <a:pt x="8240" y="8446"/>
                  </a:cubicBezTo>
                  <a:cubicBezTo>
                    <a:pt x="9176" y="6962"/>
                    <a:pt x="9610" y="5570"/>
                    <a:pt x="9815" y="4634"/>
                  </a:cubicBezTo>
                  <a:cubicBezTo>
                    <a:pt x="10317" y="4977"/>
                    <a:pt x="11116" y="5433"/>
                    <a:pt x="12189" y="5661"/>
                  </a:cubicBezTo>
                  <a:cubicBezTo>
                    <a:pt x="14494" y="6141"/>
                    <a:pt x="16366" y="5205"/>
                    <a:pt x="16937" y="4863"/>
                  </a:cubicBezTo>
                  <a:cubicBezTo>
                    <a:pt x="17325" y="5136"/>
                    <a:pt x="17804" y="5524"/>
                    <a:pt x="18260" y="6095"/>
                  </a:cubicBezTo>
                  <a:cubicBezTo>
                    <a:pt x="19219" y="7373"/>
                    <a:pt x="19379" y="8743"/>
                    <a:pt x="19402" y="9336"/>
                  </a:cubicBezTo>
                  <a:cubicBezTo>
                    <a:pt x="20086" y="9199"/>
                    <a:pt x="20611" y="8674"/>
                    <a:pt x="20748" y="8035"/>
                  </a:cubicBezTo>
                  <a:cubicBezTo>
                    <a:pt x="20908" y="7191"/>
                    <a:pt x="20337" y="6597"/>
                    <a:pt x="20269" y="6529"/>
                  </a:cubicBezTo>
                  <a:cubicBezTo>
                    <a:pt x="20543" y="6643"/>
                    <a:pt x="20908" y="6757"/>
                    <a:pt x="21136" y="6597"/>
                  </a:cubicBezTo>
                  <a:cubicBezTo>
                    <a:pt x="21707" y="6164"/>
                    <a:pt x="21068" y="3950"/>
                    <a:pt x="19904" y="2489"/>
                  </a:cubicBezTo>
                  <a:cubicBezTo>
                    <a:pt x="18534" y="800"/>
                    <a:pt x="16320" y="1"/>
                    <a:pt x="14266" y="1"/>
                  </a:cubicBezTo>
                  <a:cubicBezTo>
                    <a:pt x="14015" y="1"/>
                    <a:pt x="13764" y="24"/>
                    <a:pt x="13513" y="46"/>
                  </a:cubicBezTo>
                  <a:cubicBezTo>
                    <a:pt x="11550" y="229"/>
                    <a:pt x="10157" y="1142"/>
                    <a:pt x="9495" y="1621"/>
                  </a:cubicBezTo>
                  <a:cubicBezTo>
                    <a:pt x="8970" y="1553"/>
                    <a:pt x="8217" y="1484"/>
                    <a:pt x="7327" y="1576"/>
                  </a:cubicBezTo>
                  <a:cubicBezTo>
                    <a:pt x="6802" y="1621"/>
                    <a:pt x="5638" y="1781"/>
                    <a:pt x="4405" y="2489"/>
                  </a:cubicBezTo>
                  <a:cubicBezTo>
                    <a:pt x="4246" y="2580"/>
                    <a:pt x="2694" y="3516"/>
                    <a:pt x="1758" y="5251"/>
                  </a:cubicBezTo>
                  <a:cubicBezTo>
                    <a:pt x="0" y="8583"/>
                    <a:pt x="1940" y="12281"/>
                    <a:pt x="2100" y="12600"/>
                  </a:cubicBezTo>
                  <a:cubicBezTo>
                    <a:pt x="2123" y="12555"/>
                    <a:pt x="2397" y="11870"/>
                    <a:pt x="3150" y="117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26004" y="2296865"/>
              <a:ext cx="126312" cy="231368"/>
            </a:xfrm>
            <a:custGeom>
              <a:avLst/>
              <a:gdLst/>
              <a:ahLst/>
              <a:cxnLst/>
              <a:rect l="l" t="t" r="r" b="b"/>
              <a:pathLst>
                <a:path w="2169" h="3973" extrusionOk="0">
                  <a:moveTo>
                    <a:pt x="2169" y="1"/>
                  </a:moveTo>
                  <a:cubicBezTo>
                    <a:pt x="1575" y="503"/>
                    <a:pt x="1119" y="1119"/>
                    <a:pt x="753" y="1804"/>
                  </a:cubicBezTo>
                  <a:cubicBezTo>
                    <a:pt x="388" y="2466"/>
                    <a:pt x="92" y="3196"/>
                    <a:pt x="0" y="3973"/>
                  </a:cubicBezTo>
                  <a:cubicBezTo>
                    <a:pt x="228" y="3630"/>
                    <a:pt x="388" y="3311"/>
                    <a:pt x="571" y="2991"/>
                  </a:cubicBezTo>
                  <a:cubicBezTo>
                    <a:pt x="1073" y="2055"/>
                    <a:pt x="1712" y="960"/>
                    <a:pt x="216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977908" y="1735945"/>
              <a:ext cx="507867" cy="216751"/>
            </a:xfrm>
            <a:custGeom>
              <a:avLst/>
              <a:gdLst/>
              <a:ahLst/>
              <a:cxnLst/>
              <a:rect l="l" t="t" r="r" b="b"/>
              <a:pathLst>
                <a:path w="8721" h="3722" extrusionOk="0">
                  <a:moveTo>
                    <a:pt x="1" y="2101"/>
                  </a:moveTo>
                  <a:cubicBezTo>
                    <a:pt x="3059" y="640"/>
                    <a:pt x="6346" y="1325"/>
                    <a:pt x="8720" y="3721"/>
                  </a:cubicBezTo>
                  <a:cubicBezTo>
                    <a:pt x="6871" y="845"/>
                    <a:pt x="2740" y="1"/>
                    <a:pt x="1" y="210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94091" y="2279627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0" y="0"/>
                  </a:moveTo>
                  <a:cubicBezTo>
                    <a:pt x="0" y="753"/>
                    <a:pt x="23" y="1530"/>
                    <a:pt x="137" y="2306"/>
                  </a:cubicBezTo>
                  <a:cubicBezTo>
                    <a:pt x="274" y="3059"/>
                    <a:pt x="480" y="3789"/>
                    <a:pt x="891" y="4451"/>
                  </a:cubicBezTo>
                  <a:cubicBezTo>
                    <a:pt x="845" y="4063"/>
                    <a:pt x="799" y="3698"/>
                    <a:pt x="731" y="3333"/>
                  </a:cubicBezTo>
                  <a:cubicBezTo>
                    <a:pt x="548" y="2283"/>
                    <a:pt x="388" y="1027"/>
                    <a:pt x="1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989904" y="1851600"/>
              <a:ext cx="408111" cy="132951"/>
            </a:xfrm>
            <a:custGeom>
              <a:avLst/>
              <a:gdLst/>
              <a:ahLst/>
              <a:cxnLst/>
              <a:rect l="l" t="t" r="r" b="b"/>
              <a:pathLst>
                <a:path w="7008" h="2283" extrusionOk="0">
                  <a:moveTo>
                    <a:pt x="0" y="1393"/>
                  </a:moveTo>
                  <a:cubicBezTo>
                    <a:pt x="2374" y="594"/>
                    <a:pt x="4931" y="891"/>
                    <a:pt x="7008" y="2283"/>
                  </a:cubicBezTo>
                  <a:cubicBezTo>
                    <a:pt x="5296" y="389"/>
                    <a:pt x="2146" y="0"/>
                    <a:pt x="0" y="139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20647" y="1931323"/>
              <a:ext cx="312431" cy="329727"/>
            </a:xfrm>
            <a:custGeom>
              <a:avLst/>
              <a:gdLst/>
              <a:ahLst/>
              <a:cxnLst/>
              <a:rect l="l" t="t" r="r" b="b"/>
              <a:pathLst>
                <a:path w="5365" h="5662" extrusionOk="0">
                  <a:moveTo>
                    <a:pt x="5205" y="92"/>
                  </a:moveTo>
                  <a:cubicBezTo>
                    <a:pt x="5228" y="69"/>
                    <a:pt x="5274" y="69"/>
                    <a:pt x="5274" y="115"/>
                  </a:cubicBezTo>
                  <a:cubicBezTo>
                    <a:pt x="5319" y="823"/>
                    <a:pt x="5365" y="2649"/>
                    <a:pt x="4132" y="4201"/>
                  </a:cubicBezTo>
                  <a:cubicBezTo>
                    <a:pt x="3744" y="4680"/>
                    <a:pt x="3333" y="5023"/>
                    <a:pt x="2945" y="5274"/>
                  </a:cubicBezTo>
                  <a:cubicBezTo>
                    <a:pt x="2923" y="5296"/>
                    <a:pt x="2877" y="5274"/>
                    <a:pt x="2877" y="5228"/>
                  </a:cubicBezTo>
                  <a:cubicBezTo>
                    <a:pt x="2945" y="4680"/>
                    <a:pt x="3014" y="4155"/>
                    <a:pt x="3060" y="3607"/>
                  </a:cubicBezTo>
                  <a:cubicBezTo>
                    <a:pt x="3082" y="3562"/>
                    <a:pt x="3014" y="3539"/>
                    <a:pt x="2991" y="3585"/>
                  </a:cubicBezTo>
                  <a:cubicBezTo>
                    <a:pt x="2603" y="4246"/>
                    <a:pt x="2238" y="4908"/>
                    <a:pt x="1850" y="5593"/>
                  </a:cubicBezTo>
                  <a:cubicBezTo>
                    <a:pt x="1827" y="5616"/>
                    <a:pt x="1758" y="5616"/>
                    <a:pt x="1758" y="5570"/>
                  </a:cubicBezTo>
                  <a:lnTo>
                    <a:pt x="1758" y="3333"/>
                  </a:lnTo>
                  <a:cubicBezTo>
                    <a:pt x="1758" y="3288"/>
                    <a:pt x="1690" y="3265"/>
                    <a:pt x="1690" y="3333"/>
                  </a:cubicBezTo>
                  <a:cubicBezTo>
                    <a:pt x="1074" y="5228"/>
                    <a:pt x="754" y="5662"/>
                    <a:pt x="572" y="5639"/>
                  </a:cubicBezTo>
                  <a:cubicBezTo>
                    <a:pt x="229" y="5570"/>
                    <a:pt x="1" y="3813"/>
                    <a:pt x="572" y="2306"/>
                  </a:cubicBezTo>
                  <a:cubicBezTo>
                    <a:pt x="1005" y="1165"/>
                    <a:pt x="1781" y="435"/>
                    <a:pt x="2306" y="24"/>
                  </a:cubicBezTo>
                  <a:cubicBezTo>
                    <a:pt x="2352" y="1"/>
                    <a:pt x="2398" y="24"/>
                    <a:pt x="2375" y="69"/>
                  </a:cubicBezTo>
                  <a:cubicBezTo>
                    <a:pt x="2306" y="549"/>
                    <a:pt x="2215" y="1028"/>
                    <a:pt x="2124" y="1507"/>
                  </a:cubicBezTo>
                  <a:cubicBezTo>
                    <a:pt x="2124" y="1553"/>
                    <a:pt x="2169" y="1576"/>
                    <a:pt x="2215" y="1553"/>
                  </a:cubicBezTo>
                  <a:cubicBezTo>
                    <a:pt x="2512" y="1302"/>
                    <a:pt x="2831" y="1051"/>
                    <a:pt x="3151" y="800"/>
                  </a:cubicBezTo>
                  <a:cubicBezTo>
                    <a:pt x="3174" y="777"/>
                    <a:pt x="3219" y="800"/>
                    <a:pt x="3219" y="823"/>
                  </a:cubicBezTo>
                  <a:cubicBezTo>
                    <a:pt x="3288" y="1234"/>
                    <a:pt x="3356" y="1644"/>
                    <a:pt x="3425" y="2032"/>
                  </a:cubicBezTo>
                  <a:cubicBezTo>
                    <a:pt x="3425" y="2078"/>
                    <a:pt x="3470" y="2101"/>
                    <a:pt x="3493" y="2055"/>
                  </a:cubicBezTo>
                  <a:cubicBezTo>
                    <a:pt x="4064" y="1416"/>
                    <a:pt x="4634" y="754"/>
                    <a:pt x="5205" y="9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1057690" y="1926024"/>
              <a:ext cx="216692" cy="78501"/>
            </a:xfrm>
            <a:custGeom>
              <a:avLst/>
              <a:gdLst/>
              <a:ahLst/>
              <a:cxnLst/>
              <a:rect l="l" t="t" r="r" b="b"/>
              <a:pathLst>
                <a:path w="3721" h="1348" extrusionOk="0">
                  <a:moveTo>
                    <a:pt x="23" y="1051"/>
                  </a:moveTo>
                  <a:cubicBezTo>
                    <a:pt x="0" y="1073"/>
                    <a:pt x="23" y="1119"/>
                    <a:pt x="69" y="1119"/>
                  </a:cubicBezTo>
                  <a:cubicBezTo>
                    <a:pt x="1210" y="1073"/>
                    <a:pt x="1849" y="1165"/>
                    <a:pt x="2237" y="1256"/>
                  </a:cubicBezTo>
                  <a:cubicBezTo>
                    <a:pt x="2329" y="1279"/>
                    <a:pt x="2580" y="1347"/>
                    <a:pt x="2625" y="1256"/>
                  </a:cubicBezTo>
                  <a:cubicBezTo>
                    <a:pt x="2694" y="1142"/>
                    <a:pt x="2488" y="914"/>
                    <a:pt x="2283" y="685"/>
                  </a:cubicBezTo>
                  <a:cubicBezTo>
                    <a:pt x="2260" y="663"/>
                    <a:pt x="2283" y="617"/>
                    <a:pt x="2329" y="617"/>
                  </a:cubicBezTo>
                  <a:lnTo>
                    <a:pt x="3652" y="617"/>
                  </a:lnTo>
                  <a:cubicBezTo>
                    <a:pt x="3698" y="617"/>
                    <a:pt x="3721" y="571"/>
                    <a:pt x="3675" y="548"/>
                  </a:cubicBezTo>
                  <a:cubicBezTo>
                    <a:pt x="3401" y="366"/>
                    <a:pt x="2922" y="69"/>
                    <a:pt x="2260" y="46"/>
                  </a:cubicBezTo>
                  <a:cubicBezTo>
                    <a:pt x="1073" y="1"/>
                    <a:pt x="274" y="777"/>
                    <a:pt x="23" y="1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1088263" y="1810369"/>
              <a:ext cx="208714" cy="67844"/>
            </a:xfrm>
            <a:custGeom>
              <a:avLst/>
              <a:gdLst/>
              <a:ahLst/>
              <a:cxnLst/>
              <a:rect l="l" t="t" r="r" b="b"/>
              <a:pathLst>
                <a:path w="3584" h="1165" extrusionOk="0">
                  <a:moveTo>
                    <a:pt x="1415" y="206"/>
                  </a:moveTo>
                  <a:cubicBezTo>
                    <a:pt x="2237" y="1"/>
                    <a:pt x="3173" y="229"/>
                    <a:pt x="3196" y="435"/>
                  </a:cubicBezTo>
                  <a:cubicBezTo>
                    <a:pt x="3196" y="503"/>
                    <a:pt x="3105" y="594"/>
                    <a:pt x="2762" y="731"/>
                  </a:cubicBezTo>
                  <a:cubicBezTo>
                    <a:pt x="2717" y="731"/>
                    <a:pt x="2717" y="800"/>
                    <a:pt x="2762" y="800"/>
                  </a:cubicBezTo>
                  <a:cubicBezTo>
                    <a:pt x="3036" y="891"/>
                    <a:pt x="3310" y="960"/>
                    <a:pt x="3584" y="1028"/>
                  </a:cubicBezTo>
                  <a:cubicBezTo>
                    <a:pt x="2420" y="1074"/>
                    <a:pt x="1233" y="1119"/>
                    <a:pt x="69" y="1165"/>
                  </a:cubicBezTo>
                  <a:cubicBezTo>
                    <a:pt x="23" y="1165"/>
                    <a:pt x="0" y="1119"/>
                    <a:pt x="23" y="1097"/>
                  </a:cubicBezTo>
                  <a:cubicBezTo>
                    <a:pt x="251" y="823"/>
                    <a:pt x="708" y="389"/>
                    <a:pt x="1415" y="2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58595" y="2985435"/>
              <a:ext cx="541061" cy="737779"/>
            </a:xfrm>
            <a:custGeom>
              <a:avLst/>
              <a:gdLst/>
              <a:ahLst/>
              <a:cxnLst/>
              <a:rect l="l" t="t" r="r" b="b"/>
              <a:pathLst>
                <a:path w="9291" h="12669" extrusionOk="0">
                  <a:moveTo>
                    <a:pt x="1758" y="480"/>
                  </a:moveTo>
                  <a:cubicBezTo>
                    <a:pt x="1553" y="594"/>
                    <a:pt x="1073" y="936"/>
                    <a:pt x="663" y="2032"/>
                  </a:cubicBezTo>
                  <a:cubicBezTo>
                    <a:pt x="1" y="3812"/>
                    <a:pt x="366" y="5501"/>
                    <a:pt x="526" y="6140"/>
                  </a:cubicBezTo>
                  <a:cubicBezTo>
                    <a:pt x="1210" y="8971"/>
                    <a:pt x="3310" y="10454"/>
                    <a:pt x="3995" y="10911"/>
                  </a:cubicBezTo>
                  <a:cubicBezTo>
                    <a:pt x="5045" y="11573"/>
                    <a:pt x="6757" y="12668"/>
                    <a:pt x="7967" y="11870"/>
                  </a:cubicBezTo>
                  <a:cubicBezTo>
                    <a:pt x="9154" y="11094"/>
                    <a:pt x="9291" y="8834"/>
                    <a:pt x="8400" y="7875"/>
                  </a:cubicBezTo>
                  <a:cubicBezTo>
                    <a:pt x="7944" y="7396"/>
                    <a:pt x="7601" y="7647"/>
                    <a:pt x="6780" y="7190"/>
                  </a:cubicBezTo>
                  <a:cubicBezTo>
                    <a:pt x="5433" y="6437"/>
                    <a:pt x="4520" y="4817"/>
                    <a:pt x="4360" y="3356"/>
                  </a:cubicBezTo>
                  <a:cubicBezTo>
                    <a:pt x="4155" y="1849"/>
                    <a:pt x="4817" y="1187"/>
                    <a:pt x="4269" y="594"/>
                  </a:cubicBezTo>
                  <a:cubicBezTo>
                    <a:pt x="3744" y="0"/>
                    <a:pt x="2534" y="0"/>
                    <a:pt x="1758" y="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1195940" y="3374911"/>
              <a:ext cx="341665" cy="275219"/>
            </a:xfrm>
            <a:custGeom>
              <a:avLst/>
              <a:gdLst/>
              <a:ahLst/>
              <a:cxnLst/>
              <a:rect l="l" t="t" r="r" b="b"/>
              <a:pathLst>
                <a:path w="5867" h="4726" extrusionOk="0">
                  <a:moveTo>
                    <a:pt x="5433" y="3104"/>
                  </a:moveTo>
                  <a:cubicBezTo>
                    <a:pt x="5501" y="3013"/>
                    <a:pt x="5866" y="2602"/>
                    <a:pt x="5775" y="2465"/>
                  </a:cubicBezTo>
                  <a:cubicBezTo>
                    <a:pt x="5729" y="2397"/>
                    <a:pt x="5592" y="2397"/>
                    <a:pt x="5478" y="2420"/>
                  </a:cubicBezTo>
                  <a:cubicBezTo>
                    <a:pt x="5204" y="2648"/>
                    <a:pt x="4862" y="2808"/>
                    <a:pt x="4497" y="2853"/>
                  </a:cubicBezTo>
                  <a:cubicBezTo>
                    <a:pt x="4885" y="2694"/>
                    <a:pt x="5250" y="2511"/>
                    <a:pt x="5570" y="2283"/>
                  </a:cubicBezTo>
                  <a:cubicBezTo>
                    <a:pt x="5729" y="2054"/>
                    <a:pt x="5729" y="1849"/>
                    <a:pt x="5661" y="1758"/>
                  </a:cubicBezTo>
                  <a:cubicBezTo>
                    <a:pt x="5638" y="1758"/>
                    <a:pt x="5570" y="1689"/>
                    <a:pt x="5410" y="1712"/>
                  </a:cubicBezTo>
                  <a:cubicBezTo>
                    <a:pt x="5113" y="2009"/>
                    <a:pt x="4702" y="2214"/>
                    <a:pt x="4269" y="2260"/>
                  </a:cubicBezTo>
                  <a:cubicBezTo>
                    <a:pt x="4725" y="2100"/>
                    <a:pt x="5113" y="1872"/>
                    <a:pt x="5478" y="1575"/>
                  </a:cubicBezTo>
                  <a:cubicBezTo>
                    <a:pt x="5661" y="1347"/>
                    <a:pt x="5638" y="1073"/>
                    <a:pt x="5524" y="982"/>
                  </a:cubicBezTo>
                  <a:cubicBezTo>
                    <a:pt x="5433" y="913"/>
                    <a:pt x="5273" y="936"/>
                    <a:pt x="5113" y="1005"/>
                  </a:cubicBezTo>
                  <a:cubicBezTo>
                    <a:pt x="5113" y="1005"/>
                    <a:pt x="5113" y="1005"/>
                    <a:pt x="5113" y="982"/>
                  </a:cubicBezTo>
                  <a:cubicBezTo>
                    <a:pt x="4816" y="1370"/>
                    <a:pt x="4337" y="1621"/>
                    <a:pt x="3835" y="1689"/>
                  </a:cubicBezTo>
                  <a:cubicBezTo>
                    <a:pt x="4314" y="1507"/>
                    <a:pt x="4725" y="1278"/>
                    <a:pt x="5113" y="959"/>
                  </a:cubicBezTo>
                  <a:cubicBezTo>
                    <a:pt x="5182" y="822"/>
                    <a:pt x="5296" y="388"/>
                    <a:pt x="5136" y="228"/>
                  </a:cubicBezTo>
                  <a:cubicBezTo>
                    <a:pt x="4953" y="69"/>
                    <a:pt x="4565" y="251"/>
                    <a:pt x="4177" y="434"/>
                  </a:cubicBezTo>
                  <a:cubicBezTo>
                    <a:pt x="3858" y="594"/>
                    <a:pt x="3401" y="822"/>
                    <a:pt x="2922" y="1256"/>
                  </a:cubicBezTo>
                  <a:cubicBezTo>
                    <a:pt x="2967" y="1027"/>
                    <a:pt x="3150" y="114"/>
                    <a:pt x="2899" y="23"/>
                  </a:cubicBezTo>
                  <a:cubicBezTo>
                    <a:pt x="2899" y="0"/>
                    <a:pt x="2876" y="0"/>
                    <a:pt x="2853" y="0"/>
                  </a:cubicBezTo>
                  <a:cubicBezTo>
                    <a:pt x="2648" y="0"/>
                    <a:pt x="2328" y="388"/>
                    <a:pt x="2191" y="548"/>
                  </a:cubicBezTo>
                  <a:cubicBezTo>
                    <a:pt x="1849" y="959"/>
                    <a:pt x="1666" y="1393"/>
                    <a:pt x="1575" y="1712"/>
                  </a:cubicBezTo>
                  <a:cubicBezTo>
                    <a:pt x="1210" y="1689"/>
                    <a:pt x="868" y="1689"/>
                    <a:pt x="525" y="1689"/>
                  </a:cubicBezTo>
                  <a:cubicBezTo>
                    <a:pt x="388" y="1895"/>
                    <a:pt x="0" y="2488"/>
                    <a:pt x="0" y="3356"/>
                  </a:cubicBezTo>
                  <a:cubicBezTo>
                    <a:pt x="0" y="3995"/>
                    <a:pt x="228" y="4474"/>
                    <a:pt x="365" y="4725"/>
                  </a:cubicBezTo>
                  <a:cubicBezTo>
                    <a:pt x="2374" y="4520"/>
                    <a:pt x="3880" y="4154"/>
                    <a:pt x="4542" y="3812"/>
                  </a:cubicBezTo>
                  <a:cubicBezTo>
                    <a:pt x="5022" y="3561"/>
                    <a:pt x="5364" y="3173"/>
                    <a:pt x="5433" y="310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1419213" y="3430700"/>
              <a:ext cx="74541" cy="42628"/>
            </a:xfrm>
            <a:custGeom>
              <a:avLst/>
              <a:gdLst/>
              <a:ahLst/>
              <a:cxnLst/>
              <a:rect l="l" t="t" r="r" b="b"/>
              <a:pathLst>
                <a:path w="1280" h="732" extrusionOk="0">
                  <a:moveTo>
                    <a:pt x="1279" y="24"/>
                  </a:moveTo>
                  <a:cubicBezTo>
                    <a:pt x="1279" y="24"/>
                    <a:pt x="1279" y="24"/>
                    <a:pt x="1279" y="1"/>
                  </a:cubicBezTo>
                  <a:cubicBezTo>
                    <a:pt x="891" y="320"/>
                    <a:pt x="480" y="549"/>
                    <a:pt x="1" y="731"/>
                  </a:cubicBezTo>
                  <a:cubicBezTo>
                    <a:pt x="503" y="663"/>
                    <a:pt x="982" y="412"/>
                    <a:pt x="1279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1444487" y="3466631"/>
              <a:ext cx="70523" cy="39891"/>
            </a:xfrm>
            <a:custGeom>
              <a:avLst/>
              <a:gdLst/>
              <a:ahLst/>
              <a:cxnLst/>
              <a:rect l="l" t="t" r="r" b="b"/>
              <a:pathLst>
                <a:path w="1211" h="685" extrusionOk="0">
                  <a:moveTo>
                    <a:pt x="1142" y="137"/>
                  </a:moveTo>
                  <a:cubicBezTo>
                    <a:pt x="1142" y="137"/>
                    <a:pt x="1119" y="137"/>
                    <a:pt x="1119" y="137"/>
                  </a:cubicBezTo>
                  <a:cubicBezTo>
                    <a:pt x="1165" y="91"/>
                    <a:pt x="1187" y="46"/>
                    <a:pt x="1210" y="0"/>
                  </a:cubicBezTo>
                  <a:cubicBezTo>
                    <a:pt x="845" y="297"/>
                    <a:pt x="434" y="525"/>
                    <a:pt x="1" y="685"/>
                  </a:cubicBezTo>
                  <a:cubicBezTo>
                    <a:pt x="434" y="639"/>
                    <a:pt x="845" y="434"/>
                    <a:pt x="1142" y="1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1457764" y="3507803"/>
              <a:ext cx="62544" cy="33310"/>
            </a:xfrm>
            <a:custGeom>
              <a:avLst/>
              <a:gdLst/>
              <a:ahLst/>
              <a:cxnLst/>
              <a:rect l="l" t="t" r="r" b="b"/>
              <a:pathLst>
                <a:path w="1074" h="572" extrusionOk="0">
                  <a:moveTo>
                    <a:pt x="982" y="138"/>
                  </a:moveTo>
                  <a:cubicBezTo>
                    <a:pt x="982" y="138"/>
                    <a:pt x="959" y="161"/>
                    <a:pt x="959" y="161"/>
                  </a:cubicBezTo>
                  <a:cubicBezTo>
                    <a:pt x="1005" y="92"/>
                    <a:pt x="1051" y="46"/>
                    <a:pt x="1074" y="1"/>
                  </a:cubicBezTo>
                  <a:cubicBezTo>
                    <a:pt x="754" y="229"/>
                    <a:pt x="389" y="434"/>
                    <a:pt x="1" y="571"/>
                  </a:cubicBezTo>
                  <a:cubicBezTo>
                    <a:pt x="366" y="526"/>
                    <a:pt x="708" y="366"/>
                    <a:pt x="982" y="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1078946" y="3417422"/>
              <a:ext cx="109074" cy="273879"/>
            </a:xfrm>
            <a:custGeom>
              <a:avLst/>
              <a:gdLst/>
              <a:ahLst/>
              <a:cxnLst/>
              <a:rect l="l" t="t" r="r" b="b"/>
              <a:pathLst>
                <a:path w="1873" h="4703" extrusionOk="0">
                  <a:moveTo>
                    <a:pt x="1872" y="23"/>
                  </a:moveTo>
                  <a:cubicBezTo>
                    <a:pt x="1849" y="1"/>
                    <a:pt x="1849" y="1"/>
                    <a:pt x="1849" y="1"/>
                  </a:cubicBezTo>
                  <a:cubicBezTo>
                    <a:pt x="845" y="1165"/>
                    <a:pt x="46" y="2831"/>
                    <a:pt x="822" y="4292"/>
                  </a:cubicBezTo>
                  <a:cubicBezTo>
                    <a:pt x="891" y="4429"/>
                    <a:pt x="982" y="4566"/>
                    <a:pt x="1096" y="4703"/>
                  </a:cubicBezTo>
                  <a:cubicBezTo>
                    <a:pt x="1096" y="4703"/>
                    <a:pt x="1096" y="4703"/>
                    <a:pt x="1096" y="4703"/>
                  </a:cubicBezTo>
                  <a:cubicBezTo>
                    <a:pt x="1" y="3242"/>
                    <a:pt x="822" y="1324"/>
                    <a:pt x="1872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1112198" y="2710275"/>
              <a:ext cx="198115" cy="95797"/>
            </a:xfrm>
            <a:custGeom>
              <a:avLst/>
              <a:gdLst/>
              <a:ahLst/>
              <a:cxnLst/>
              <a:rect l="l" t="t" r="r" b="b"/>
              <a:pathLst>
                <a:path w="3402" h="1645" extrusionOk="0">
                  <a:moveTo>
                    <a:pt x="1689" y="46"/>
                  </a:moveTo>
                  <a:cubicBezTo>
                    <a:pt x="776" y="138"/>
                    <a:pt x="206" y="868"/>
                    <a:pt x="0" y="1188"/>
                  </a:cubicBezTo>
                  <a:cubicBezTo>
                    <a:pt x="343" y="1370"/>
                    <a:pt x="639" y="1439"/>
                    <a:pt x="753" y="1461"/>
                  </a:cubicBezTo>
                  <a:cubicBezTo>
                    <a:pt x="1050" y="1507"/>
                    <a:pt x="1895" y="1644"/>
                    <a:pt x="2716" y="1142"/>
                  </a:cubicBezTo>
                  <a:cubicBezTo>
                    <a:pt x="2945" y="1028"/>
                    <a:pt x="3173" y="822"/>
                    <a:pt x="3401" y="594"/>
                  </a:cubicBezTo>
                  <a:cubicBezTo>
                    <a:pt x="3264" y="480"/>
                    <a:pt x="3082" y="366"/>
                    <a:pt x="2876" y="252"/>
                  </a:cubicBezTo>
                  <a:cubicBezTo>
                    <a:pt x="2762" y="206"/>
                    <a:pt x="2283" y="1"/>
                    <a:pt x="168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1069628" y="2592000"/>
              <a:ext cx="208772" cy="83800"/>
            </a:xfrm>
            <a:custGeom>
              <a:avLst/>
              <a:gdLst/>
              <a:ahLst/>
              <a:cxnLst/>
              <a:rect l="l" t="t" r="r" b="b"/>
              <a:pathLst>
                <a:path w="3585" h="1439" extrusionOk="0">
                  <a:moveTo>
                    <a:pt x="2900" y="1096"/>
                  </a:moveTo>
                  <a:cubicBezTo>
                    <a:pt x="3128" y="1004"/>
                    <a:pt x="3402" y="868"/>
                    <a:pt x="3516" y="548"/>
                  </a:cubicBezTo>
                  <a:cubicBezTo>
                    <a:pt x="3584" y="343"/>
                    <a:pt x="3539" y="137"/>
                    <a:pt x="3493" y="0"/>
                  </a:cubicBezTo>
                  <a:cubicBezTo>
                    <a:pt x="3128" y="137"/>
                    <a:pt x="2922" y="639"/>
                    <a:pt x="2306" y="753"/>
                  </a:cubicBezTo>
                  <a:cubicBezTo>
                    <a:pt x="1462" y="913"/>
                    <a:pt x="1096" y="183"/>
                    <a:pt x="366" y="434"/>
                  </a:cubicBezTo>
                  <a:cubicBezTo>
                    <a:pt x="229" y="479"/>
                    <a:pt x="115" y="548"/>
                    <a:pt x="1" y="616"/>
                  </a:cubicBezTo>
                  <a:cubicBezTo>
                    <a:pt x="275" y="822"/>
                    <a:pt x="663" y="1073"/>
                    <a:pt x="1211" y="1210"/>
                  </a:cubicBezTo>
                  <a:cubicBezTo>
                    <a:pt x="1507" y="1278"/>
                    <a:pt x="2215" y="1438"/>
                    <a:pt x="2900" y="1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1108180" y="2682380"/>
              <a:ext cx="219371" cy="97078"/>
            </a:xfrm>
            <a:custGeom>
              <a:avLst/>
              <a:gdLst/>
              <a:ahLst/>
              <a:cxnLst/>
              <a:rect l="l" t="t" r="r" b="b"/>
              <a:pathLst>
                <a:path w="3767" h="1667" extrusionOk="0">
                  <a:moveTo>
                    <a:pt x="1598" y="639"/>
                  </a:moveTo>
                  <a:cubicBezTo>
                    <a:pt x="2603" y="457"/>
                    <a:pt x="3333" y="982"/>
                    <a:pt x="3470" y="1073"/>
                  </a:cubicBezTo>
                  <a:cubicBezTo>
                    <a:pt x="3470" y="1073"/>
                    <a:pt x="3470" y="1073"/>
                    <a:pt x="3470" y="1073"/>
                  </a:cubicBezTo>
                  <a:cubicBezTo>
                    <a:pt x="3561" y="936"/>
                    <a:pt x="3676" y="799"/>
                    <a:pt x="3767" y="685"/>
                  </a:cubicBezTo>
                  <a:cubicBezTo>
                    <a:pt x="3767" y="662"/>
                    <a:pt x="3767" y="662"/>
                    <a:pt x="3767" y="662"/>
                  </a:cubicBezTo>
                  <a:cubicBezTo>
                    <a:pt x="2352" y="0"/>
                    <a:pt x="937" y="137"/>
                    <a:pt x="320" y="890"/>
                  </a:cubicBezTo>
                  <a:cubicBezTo>
                    <a:pt x="229" y="1027"/>
                    <a:pt x="69" y="1256"/>
                    <a:pt x="1" y="1621"/>
                  </a:cubicBezTo>
                  <a:cubicBezTo>
                    <a:pt x="24" y="1644"/>
                    <a:pt x="46" y="1644"/>
                    <a:pt x="69" y="1667"/>
                  </a:cubicBezTo>
                  <a:cubicBezTo>
                    <a:pt x="275" y="1370"/>
                    <a:pt x="754" y="799"/>
                    <a:pt x="1598" y="639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62104" y="2021762"/>
              <a:ext cx="414750" cy="745757"/>
            </a:xfrm>
            <a:custGeom>
              <a:avLst/>
              <a:gdLst/>
              <a:ahLst/>
              <a:cxnLst/>
              <a:rect l="l" t="t" r="r" b="b"/>
              <a:pathLst>
                <a:path w="7122" h="12806" extrusionOk="0">
                  <a:moveTo>
                    <a:pt x="3127" y="8879"/>
                  </a:moveTo>
                  <a:cubicBezTo>
                    <a:pt x="3287" y="6962"/>
                    <a:pt x="1666" y="5980"/>
                    <a:pt x="2077" y="3721"/>
                  </a:cubicBezTo>
                  <a:cubicBezTo>
                    <a:pt x="2123" y="3355"/>
                    <a:pt x="2397" y="2009"/>
                    <a:pt x="3561" y="1119"/>
                  </a:cubicBezTo>
                  <a:cubicBezTo>
                    <a:pt x="5045" y="0"/>
                    <a:pt x="6848" y="434"/>
                    <a:pt x="7122" y="502"/>
                  </a:cubicBezTo>
                  <a:lnTo>
                    <a:pt x="7122" y="502"/>
                  </a:lnTo>
                  <a:cubicBezTo>
                    <a:pt x="6460" y="297"/>
                    <a:pt x="5843" y="274"/>
                    <a:pt x="5524" y="274"/>
                  </a:cubicBezTo>
                  <a:cubicBezTo>
                    <a:pt x="5455" y="274"/>
                    <a:pt x="5410" y="274"/>
                    <a:pt x="5364" y="274"/>
                  </a:cubicBezTo>
                  <a:cubicBezTo>
                    <a:pt x="4816" y="297"/>
                    <a:pt x="3744" y="342"/>
                    <a:pt x="2716" y="1073"/>
                  </a:cubicBezTo>
                  <a:cubicBezTo>
                    <a:pt x="2557" y="1187"/>
                    <a:pt x="1598" y="1917"/>
                    <a:pt x="1187" y="3218"/>
                  </a:cubicBezTo>
                  <a:cubicBezTo>
                    <a:pt x="320" y="6026"/>
                    <a:pt x="3173" y="7989"/>
                    <a:pt x="2146" y="9701"/>
                  </a:cubicBezTo>
                  <a:cubicBezTo>
                    <a:pt x="1895" y="10089"/>
                    <a:pt x="1141" y="10956"/>
                    <a:pt x="274" y="12189"/>
                  </a:cubicBezTo>
                  <a:cubicBezTo>
                    <a:pt x="183" y="12303"/>
                    <a:pt x="0" y="12600"/>
                    <a:pt x="91" y="12805"/>
                  </a:cubicBezTo>
                  <a:cubicBezTo>
                    <a:pt x="2488" y="11230"/>
                    <a:pt x="3036" y="9838"/>
                    <a:pt x="3127" y="88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397072" y="1734606"/>
              <a:ext cx="1180423" cy="590270"/>
            </a:xfrm>
            <a:custGeom>
              <a:avLst/>
              <a:gdLst/>
              <a:ahLst/>
              <a:cxnLst/>
              <a:rect l="l" t="t" r="r" b="b"/>
              <a:pathLst>
                <a:path w="20270" h="10136" extrusionOk="0">
                  <a:moveTo>
                    <a:pt x="20201" y="5022"/>
                  </a:moveTo>
                  <a:cubicBezTo>
                    <a:pt x="19949" y="4269"/>
                    <a:pt x="19539" y="3425"/>
                    <a:pt x="18991" y="2763"/>
                  </a:cubicBezTo>
                  <a:cubicBezTo>
                    <a:pt x="17621" y="1074"/>
                    <a:pt x="15407" y="275"/>
                    <a:pt x="13353" y="275"/>
                  </a:cubicBezTo>
                  <a:cubicBezTo>
                    <a:pt x="13102" y="275"/>
                    <a:pt x="12851" y="298"/>
                    <a:pt x="12600" y="320"/>
                  </a:cubicBezTo>
                  <a:cubicBezTo>
                    <a:pt x="10637" y="503"/>
                    <a:pt x="9244" y="1416"/>
                    <a:pt x="8582" y="1895"/>
                  </a:cubicBezTo>
                  <a:cubicBezTo>
                    <a:pt x="8057" y="1827"/>
                    <a:pt x="7304" y="1758"/>
                    <a:pt x="6414" y="1850"/>
                  </a:cubicBezTo>
                  <a:cubicBezTo>
                    <a:pt x="5889" y="1895"/>
                    <a:pt x="4725" y="2055"/>
                    <a:pt x="3492" y="2763"/>
                  </a:cubicBezTo>
                  <a:cubicBezTo>
                    <a:pt x="3333" y="2854"/>
                    <a:pt x="1781" y="3790"/>
                    <a:pt x="845" y="5525"/>
                  </a:cubicBezTo>
                  <a:cubicBezTo>
                    <a:pt x="0" y="7122"/>
                    <a:pt x="0" y="8789"/>
                    <a:pt x="251" y="10135"/>
                  </a:cubicBezTo>
                  <a:cubicBezTo>
                    <a:pt x="251" y="9199"/>
                    <a:pt x="411" y="7716"/>
                    <a:pt x="1256" y="6209"/>
                  </a:cubicBezTo>
                  <a:cubicBezTo>
                    <a:pt x="3424" y="2329"/>
                    <a:pt x="8149" y="1941"/>
                    <a:pt x="8582" y="1895"/>
                  </a:cubicBezTo>
                  <a:cubicBezTo>
                    <a:pt x="12166" y="1"/>
                    <a:pt x="16138" y="366"/>
                    <a:pt x="18375" y="2603"/>
                  </a:cubicBezTo>
                  <a:cubicBezTo>
                    <a:pt x="19835" y="4087"/>
                    <a:pt x="20132" y="5958"/>
                    <a:pt x="20223" y="6871"/>
                  </a:cubicBezTo>
                  <a:cubicBezTo>
                    <a:pt x="20269" y="6186"/>
                    <a:pt x="20246" y="5570"/>
                    <a:pt x="20201" y="502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43602" y="2431154"/>
              <a:ext cx="196776" cy="260602"/>
            </a:xfrm>
            <a:custGeom>
              <a:avLst/>
              <a:gdLst/>
              <a:ahLst/>
              <a:cxnLst/>
              <a:rect l="l" t="t" r="r" b="b"/>
              <a:pathLst>
                <a:path w="3379" h="4475" extrusionOk="0">
                  <a:moveTo>
                    <a:pt x="1027" y="3630"/>
                  </a:moveTo>
                  <a:cubicBezTo>
                    <a:pt x="2054" y="4474"/>
                    <a:pt x="3333" y="3995"/>
                    <a:pt x="3378" y="3995"/>
                  </a:cubicBezTo>
                  <a:lnTo>
                    <a:pt x="3333" y="1347"/>
                  </a:lnTo>
                  <a:cubicBezTo>
                    <a:pt x="3036" y="525"/>
                    <a:pt x="2328" y="0"/>
                    <a:pt x="1666" y="0"/>
                  </a:cubicBezTo>
                  <a:cubicBezTo>
                    <a:pt x="1575" y="0"/>
                    <a:pt x="1507" y="23"/>
                    <a:pt x="1438" y="23"/>
                  </a:cubicBezTo>
                  <a:cubicBezTo>
                    <a:pt x="571" y="183"/>
                    <a:pt x="251" y="1233"/>
                    <a:pt x="228" y="1347"/>
                  </a:cubicBezTo>
                  <a:cubicBezTo>
                    <a:pt x="0" y="2214"/>
                    <a:pt x="388" y="3127"/>
                    <a:pt x="1027" y="363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84774" y="2482984"/>
              <a:ext cx="128991" cy="130330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868"/>
                  </a:moveTo>
                  <a:cubicBezTo>
                    <a:pt x="160" y="525"/>
                    <a:pt x="457" y="206"/>
                    <a:pt x="800" y="115"/>
                  </a:cubicBezTo>
                  <a:cubicBezTo>
                    <a:pt x="1347" y="0"/>
                    <a:pt x="1986" y="366"/>
                    <a:pt x="2215" y="1073"/>
                  </a:cubicBezTo>
                  <a:cubicBezTo>
                    <a:pt x="1895" y="936"/>
                    <a:pt x="1530" y="1005"/>
                    <a:pt x="1324" y="1279"/>
                  </a:cubicBezTo>
                  <a:cubicBezTo>
                    <a:pt x="1096" y="1553"/>
                    <a:pt x="1096" y="1963"/>
                    <a:pt x="1347" y="2237"/>
                  </a:cubicBezTo>
                  <a:cubicBezTo>
                    <a:pt x="480" y="2100"/>
                    <a:pt x="1" y="1416"/>
                    <a:pt x="92" y="86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479474" y="2467027"/>
              <a:ext cx="139589" cy="148907"/>
            </a:xfrm>
            <a:custGeom>
              <a:avLst/>
              <a:gdLst/>
              <a:ahLst/>
              <a:cxnLst/>
              <a:rect l="l" t="t" r="r" b="b"/>
              <a:pathLst>
                <a:path w="2397" h="2557" extrusionOk="0">
                  <a:moveTo>
                    <a:pt x="0" y="1416"/>
                  </a:moveTo>
                  <a:cubicBezTo>
                    <a:pt x="343" y="183"/>
                    <a:pt x="1872" y="206"/>
                    <a:pt x="2237" y="1416"/>
                  </a:cubicBezTo>
                  <a:lnTo>
                    <a:pt x="2329" y="1324"/>
                  </a:lnTo>
                  <a:cubicBezTo>
                    <a:pt x="1552" y="982"/>
                    <a:pt x="822" y="1941"/>
                    <a:pt x="1438" y="2557"/>
                  </a:cubicBezTo>
                  <a:cubicBezTo>
                    <a:pt x="982" y="1964"/>
                    <a:pt x="1575" y="1142"/>
                    <a:pt x="2260" y="1461"/>
                  </a:cubicBezTo>
                  <a:cubicBezTo>
                    <a:pt x="2329" y="1484"/>
                    <a:pt x="2397" y="1439"/>
                    <a:pt x="2374" y="1370"/>
                  </a:cubicBezTo>
                  <a:cubicBezTo>
                    <a:pt x="2032" y="46"/>
                    <a:pt x="206" y="1"/>
                    <a:pt x="0" y="1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 txBox="1">
            <a:spLocks noGrp="1"/>
          </p:cNvSpPr>
          <p:nvPr>
            <p:ph type="ctrTitle"/>
          </p:nvPr>
        </p:nvSpPr>
        <p:spPr>
          <a:xfrm>
            <a:off x="1125748" y="403495"/>
            <a:ext cx="6921225" cy="3826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o-RO" sz="2400" b="1" dirty="0">
                <a:solidFill>
                  <a:schemeClr val="tx1"/>
                </a:solidFill>
              </a:rPr>
              <a:t>                                         CUPRINS</a:t>
            </a: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1600" b="1" dirty="0">
                <a:solidFill>
                  <a:schemeClr val="tx1"/>
                </a:solidFill>
              </a:rPr>
            </a:br>
            <a:br>
              <a:rPr lang="ro-RO" sz="1600" b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* 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Exerciții pentru impostarea sunetului </a:t>
            </a:r>
            <a: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b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* 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Exerciții de  gimnastică  fonoarticulatorie  specifică  sunetului </a:t>
            </a:r>
            <a: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b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2000" b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* 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 în silabe</a:t>
            </a:r>
            <a:b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i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* 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 în cuvinte</a:t>
            </a:r>
            <a:b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i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* 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 în propoziții</a:t>
            </a:r>
            <a:b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i="1" dirty="0">
                <a:solidFill>
                  <a:schemeClr val="tx1"/>
                </a:solidFill>
              </a:rPr>
            </a:br>
            <a:r>
              <a:rPr lang="ro-RO" sz="1600" b="1" dirty="0">
                <a:solidFill>
                  <a:schemeClr val="tx1"/>
                </a:solidFill>
              </a:rPr>
              <a:t>* 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Exerciții pentru diferențierea sunetului </a:t>
            </a:r>
            <a:r>
              <a:rPr lang="ro-RO" sz="16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1600" b="1" dirty="0">
                <a:solidFill>
                  <a:schemeClr val="tx1"/>
                </a:solidFill>
                <a:latin typeface="Atma" panose="020B0604020202020204" charset="-18"/>
                <a:cs typeface="Atma" panose="020B0604020202020204" charset="-18"/>
              </a:rPr>
              <a:t> de alte consoane           apropiate ca punct de articulare (s-ș, s-t, s-f, s-z)</a:t>
            </a:r>
            <a:endParaRPr sz="1600" b="1" i="1" dirty="0">
              <a:solidFill>
                <a:schemeClr val="tx1"/>
              </a:solidFill>
            </a:endParaRPr>
          </a:p>
        </p:txBody>
      </p:sp>
      <p:sp>
        <p:nvSpPr>
          <p:cNvPr id="459" name="Google Shape;2483;p39"/>
          <p:cNvSpPr txBox="1"/>
          <p:nvPr/>
        </p:nvSpPr>
        <p:spPr>
          <a:xfrm>
            <a:off x="1619596" y="4795298"/>
            <a:ext cx="5892959" cy="248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o-RO" sz="800" u="sng" dirty="0">
                <a:solidFill>
                  <a:schemeClr val="tx1"/>
                </a:solidFill>
                <a:hlinkClick r:id="rId3"/>
              </a:rPr>
              <a:t>https://slidesgo.com/theme/classroom-behaviour-management-for-elementary#search-Education&amp;position-90&amp;results-4355</a:t>
            </a:r>
            <a:endParaRPr lang="ro-RO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 rot="18943141">
            <a:off x="812574" y="1026406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18426009" flipH="1">
            <a:off x="189276" y="2835762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0" y="210695"/>
            <a:ext cx="9937977" cy="4961231"/>
            <a:chOff x="911155" y="1103443"/>
            <a:chExt cx="7736621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9" name="Google Shape;2589;p40"/>
            <p:cNvSpPr/>
            <p:nvPr/>
          </p:nvSpPr>
          <p:spPr>
            <a:xfrm>
              <a:off x="1595798" y="3280652"/>
              <a:ext cx="279744" cy="758734"/>
            </a:xfrm>
            <a:custGeom>
              <a:avLst/>
              <a:gdLst/>
              <a:ahLst/>
              <a:cxnLst/>
              <a:rect l="l" t="t" r="r" b="b"/>
              <a:pathLst>
                <a:path w="9998" h="27117" extrusionOk="0">
                  <a:moveTo>
                    <a:pt x="0" y="0"/>
                  </a:moveTo>
                  <a:cubicBezTo>
                    <a:pt x="2100" y="3013"/>
                    <a:pt x="4771" y="7532"/>
                    <a:pt x="6642" y="13490"/>
                  </a:cubicBezTo>
                  <a:cubicBezTo>
                    <a:pt x="8332" y="18877"/>
                    <a:pt x="8811" y="23647"/>
                    <a:pt x="8902" y="27116"/>
                  </a:cubicBezTo>
                  <a:lnTo>
                    <a:pt x="9153" y="27116"/>
                  </a:lnTo>
                  <a:cubicBezTo>
                    <a:pt x="9450" y="26957"/>
                    <a:pt x="9724" y="26797"/>
                    <a:pt x="9998" y="26637"/>
                  </a:cubicBezTo>
                  <a:cubicBezTo>
                    <a:pt x="9747" y="22095"/>
                    <a:pt x="8788" y="14996"/>
                    <a:pt x="4953" y="7373"/>
                  </a:cubicBezTo>
                  <a:cubicBezTo>
                    <a:pt x="3493" y="4497"/>
                    <a:pt x="1895" y="2031"/>
                    <a:pt x="34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3" name="Google Shape;2593;p40"/>
            <p:cNvGrpSpPr/>
            <p:nvPr/>
          </p:nvGrpSpPr>
          <p:grpSpPr>
            <a:xfrm>
              <a:off x="1575784" y="1103443"/>
              <a:ext cx="6034307" cy="3464629"/>
              <a:chOff x="1305539" y="1191775"/>
              <a:chExt cx="4316386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319695" y="1510500"/>
                <a:ext cx="4302230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4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05539" y="1285100"/>
                <a:ext cx="4246012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911155" y="1995025"/>
              <a:ext cx="1010385" cy="1903228"/>
              <a:chOff x="1078175" y="2043175"/>
              <a:chExt cx="902775" cy="1700525"/>
            </a:xfrm>
          </p:grpSpPr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806397" y="494468"/>
            <a:ext cx="5568552" cy="63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propoziții.</a:t>
            </a:r>
            <a:br>
              <a:rPr lang="ro-RO" sz="14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Citește propozițiile și arată imaginea potrivită. </a:t>
            </a:r>
            <a:br>
              <a:rPr lang="ro-RO" sz="1600" b="1" dirty="0">
                <a:solidFill>
                  <a:schemeClr val="tx2"/>
                </a:solidFill>
              </a:rPr>
            </a:br>
            <a:endParaRPr sz="20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13" name="Google Shape;5826;p66"/>
          <p:cNvSpPr/>
          <p:nvPr/>
        </p:nvSpPr>
        <p:spPr>
          <a:xfrm>
            <a:off x="1496501" y="1799982"/>
            <a:ext cx="1862050" cy="67609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5834;p66"/>
          <p:cNvSpPr txBox="1"/>
          <p:nvPr/>
        </p:nvSpPr>
        <p:spPr>
          <a:xfrm>
            <a:off x="1463140" y="1854712"/>
            <a:ext cx="19293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i="1" dirty="0">
                <a:solidFill>
                  <a:srgbClr val="002060"/>
                </a:solidFill>
                <a:latin typeface="Atma" panose="020B0604020202020204" charset="-18"/>
                <a:ea typeface="Baloo Tammudu 2"/>
                <a:cs typeface="Atma" panose="020B0604020202020204" charset="-18"/>
                <a:sym typeface="Baloo Tammudu 2"/>
              </a:rPr>
              <a:t>Cosmin și Sorin sunt prieteni. Ei ne salută.</a:t>
            </a:r>
            <a:endParaRPr i="1" dirty="0">
              <a:solidFill>
                <a:srgbClr val="002060"/>
              </a:solidFill>
              <a:latin typeface="Atma" panose="020B0604020202020204" charset="-18"/>
              <a:ea typeface="Baloo Tammudu 2"/>
              <a:cs typeface="Atma" panose="020B0604020202020204" charset="-18"/>
              <a:sym typeface="Baloo Tammudu 2"/>
            </a:endParaRPr>
          </a:p>
        </p:txBody>
      </p:sp>
      <p:sp>
        <p:nvSpPr>
          <p:cNvPr id="216" name="Google Shape;5826;p66"/>
          <p:cNvSpPr/>
          <p:nvPr/>
        </p:nvSpPr>
        <p:spPr>
          <a:xfrm>
            <a:off x="3721612" y="1787809"/>
            <a:ext cx="1862050" cy="67609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5826;p66"/>
          <p:cNvSpPr/>
          <p:nvPr/>
        </p:nvSpPr>
        <p:spPr>
          <a:xfrm>
            <a:off x="5969998" y="1787136"/>
            <a:ext cx="1862050" cy="67609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5834;p66"/>
          <p:cNvSpPr txBox="1"/>
          <p:nvPr/>
        </p:nvSpPr>
        <p:spPr>
          <a:xfrm>
            <a:off x="3629778" y="1837117"/>
            <a:ext cx="203032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i="1" dirty="0">
                <a:solidFill>
                  <a:srgbClr val="002060"/>
                </a:solidFill>
                <a:latin typeface="Atma" panose="020B0604020202020204" charset="-18"/>
                <a:ea typeface="Baloo Tammudu 2"/>
                <a:cs typeface="Atma" panose="020B0604020202020204" charset="-18"/>
                <a:sym typeface="Baloo Tammudu 2"/>
              </a:rPr>
              <a:t>Sara și Cristina sunt  prietene. Ele sunt vesele.</a:t>
            </a:r>
            <a:endParaRPr i="1" dirty="0">
              <a:solidFill>
                <a:srgbClr val="002060"/>
              </a:solidFill>
              <a:latin typeface="Atma" panose="020B0604020202020204" charset="-18"/>
              <a:ea typeface="Baloo Tammudu 2"/>
              <a:cs typeface="Atma" panose="020B0604020202020204" charset="-18"/>
              <a:sym typeface="Baloo Tammudu 2"/>
            </a:endParaRPr>
          </a:p>
        </p:txBody>
      </p:sp>
      <p:sp>
        <p:nvSpPr>
          <p:cNvPr id="219" name="Google Shape;5834;p66"/>
          <p:cNvSpPr txBox="1"/>
          <p:nvPr/>
        </p:nvSpPr>
        <p:spPr>
          <a:xfrm>
            <a:off x="5917530" y="1819784"/>
            <a:ext cx="1979589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i="1" dirty="0">
                <a:solidFill>
                  <a:srgbClr val="002060"/>
                </a:solidFill>
                <a:latin typeface="Atma" panose="020B0604020202020204" charset="-18"/>
                <a:ea typeface="Baloo Tammudu 2"/>
                <a:cs typeface="Atma" panose="020B0604020202020204" charset="-18"/>
                <a:sym typeface="Baloo Tammudu 2"/>
              </a:rPr>
              <a:t>Silviu și Simona discută. Ei au un secret.</a:t>
            </a:r>
            <a:endParaRPr i="1" dirty="0">
              <a:solidFill>
                <a:srgbClr val="002060"/>
              </a:solidFill>
              <a:latin typeface="Atma" panose="020B0604020202020204" charset="-18"/>
              <a:ea typeface="Baloo Tammudu 2"/>
              <a:cs typeface="Atma" panose="020B0604020202020204" charset="-18"/>
              <a:sym typeface="Baloo Tammudu 2"/>
            </a:endParaRPr>
          </a:p>
        </p:txBody>
      </p:sp>
      <p:pic>
        <p:nvPicPr>
          <p:cNvPr id="220" name="Picture 219" descr="Little kid hug best friend and feel happ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14008" r="12285" b="13952"/>
          <a:stretch/>
        </p:blipFill>
        <p:spPr bwMode="auto">
          <a:xfrm>
            <a:off x="6118765" y="2903151"/>
            <a:ext cx="1546860" cy="1496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1" name="Picture 220" descr="Cute little boy whisper secret to frie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14234" r="14899" b="14962"/>
          <a:stretch/>
        </p:blipFill>
        <p:spPr bwMode="auto">
          <a:xfrm>
            <a:off x="3862042" y="2901447"/>
            <a:ext cx="1499133" cy="1492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3" name="Picture 222" descr="Little kid hug best friend and feel happy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5842" r="12778" b="12848"/>
          <a:stretch/>
        </p:blipFill>
        <p:spPr bwMode="auto">
          <a:xfrm>
            <a:off x="1766533" y="2869461"/>
            <a:ext cx="1416072" cy="1488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29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  <p:bldP spid="215" grpId="0"/>
      <p:bldP spid="218" grpId="0"/>
      <p:bldP spid="2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9" name="Google Shape;5889;p69"/>
          <p:cNvGrpSpPr/>
          <p:nvPr/>
        </p:nvGrpSpPr>
        <p:grpSpPr>
          <a:xfrm>
            <a:off x="719828" y="1658550"/>
            <a:ext cx="7703656" cy="2406800"/>
            <a:chOff x="1604925" y="1809750"/>
            <a:chExt cx="7672200" cy="2406800"/>
          </a:xfrm>
        </p:grpSpPr>
        <p:sp>
          <p:nvSpPr>
            <p:cNvPr id="5890" name="Google Shape;5890;p69"/>
            <p:cNvSpPr/>
            <p:nvPr/>
          </p:nvSpPr>
          <p:spPr>
            <a:xfrm rot="10800000" flipH="1">
              <a:off x="1604925" y="2713550"/>
              <a:ext cx="7672200" cy="1503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69"/>
            <p:cNvSpPr/>
            <p:nvPr/>
          </p:nvSpPr>
          <p:spPr>
            <a:xfrm>
              <a:off x="1604925" y="1809750"/>
              <a:ext cx="7672200" cy="925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2" name="Google Shape;5892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057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diferențierea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de alte consoane</a:t>
            </a:r>
            <a:b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Înlocuiește sunetul </a:t>
            </a:r>
            <a:r>
              <a:rPr lang="ro-RO" sz="1600" b="1" dirty="0">
                <a:solidFill>
                  <a:schemeClr val="bg1"/>
                </a:solidFill>
              </a:rPr>
              <a:t>S</a:t>
            </a:r>
            <a:r>
              <a:rPr lang="ro-RO" sz="1600" b="1" dirty="0">
                <a:solidFill>
                  <a:schemeClr val="tx2"/>
                </a:solidFill>
              </a:rPr>
              <a:t> cu sunetele Ș, T, F și Z din cuvintele scrise în coloane și citește cuvintele obținute.</a:t>
            </a:r>
            <a:endParaRPr sz="1600" dirty="0"/>
          </a:p>
        </p:txBody>
      </p:sp>
      <p:graphicFrame>
        <p:nvGraphicFramePr>
          <p:cNvPr id="5893" name="Google Shape;5893;p69"/>
          <p:cNvGraphicFramePr/>
          <p:nvPr>
            <p:extLst>
              <p:ext uri="{D42A27DB-BD31-4B8C-83A1-F6EECF244321}">
                <p14:modId xmlns:p14="http://schemas.microsoft.com/office/powerpoint/2010/main" val="2509125861"/>
              </p:ext>
            </p:extLst>
          </p:nvPr>
        </p:nvGraphicFramePr>
        <p:xfrm>
          <a:off x="720000" y="1658550"/>
          <a:ext cx="7704000" cy="2406800"/>
        </p:xfrm>
        <a:graphic>
          <a:graphicData uri="http://schemas.openxmlformats.org/drawingml/2006/table">
            <a:tbl>
              <a:tblPr>
                <a:noFill/>
                <a:tableStyleId>{8B633534-B913-443D-B2FE-ABABDFB25C8C}</a:tableStyleId>
              </a:tblPr>
              <a:tblGrid>
                <a:gridCol w="19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Înlocuiește</a:t>
                      </a:r>
                      <a:r>
                        <a:rPr lang="ro-RO" sz="1600" b="1" i="0" baseline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 pe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S cu Ș</a:t>
                      </a:r>
                      <a:endParaRPr sz="1600" b="1" i="0" dirty="0">
                        <a:solidFill>
                          <a:srgbClr val="7030A0"/>
                        </a:solidFill>
                        <a:latin typeface="Atma"/>
                        <a:ea typeface="Atma"/>
                        <a:cs typeface="Atma"/>
                        <a:sym typeface="Atm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Înlocuiește</a:t>
                      </a:r>
                      <a:r>
                        <a:rPr lang="pt-BR" sz="1600" b="1" i="0" baseline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 pe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S cu </a:t>
                      </a:r>
                      <a:r>
                        <a:rPr lang="ro-RO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T</a:t>
                      </a:r>
                      <a:endParaRPr lang="pt-BR" sz="1600" b="1" i="0" dirty="0">
                        <a:solidFill>
                          <a:srgbClr val="7030A0"/>
                        </a:solidFill>
                        <a:latin typeface="Atma"/>
                        <a:ea typeface="Atma"/>
                        <a:cs typeface="Atma"/>
                        <a:sym typeface="At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Înlocuiește</a:t>
                      </a:r>
                      <a:r>
                        <a:rPr lang="pt-BR" sz="1600" b="1" i="0" baseline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 pe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S cu </a:t>
                      </a:r>
                      <a:r>
                        <a:rPr lang="ro-RO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F</a:t>
                      </a:r>
                      <a:endParaRPr lang="pt-BR" sz="1600" b="1" i="0" dirty="0">
                        <a:solidFill>
                          <a:srgbClr val="7030A0"/>
                        </a:solidFill>
                        <a:latin typeface="Atma"/>
                        <a:ea typeface="Atma"/>
                        <a:cs typeface="Atma"/>
                        <a:sym typeface="At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Înlocuiește</a:t>
                      </a:r>
                      <a:r>
                        <a:rPr lang="pt-BR" sz="1600" b="1" i="0" baseline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 pe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S cu </a:t>
                      </a:r>
                      <a:r>
                        <a:rPr lang="ro-RO" sz="1600" b="1" i="0" dirty="0">
                          <a:solidFill>
                            <a:srgbClr val="7030A0"/>
                          </a:solidFill>
                          <a:latin typeface="Atma"/>
                          <a:ea typeface="Atma"/>
                          <a:cs typeface="Atma"/>
                          <a:sym typeface="Atma"/>
                        </a:rPr>
                        <a:t>Z</a:t>
                      </a:r>
                      <a:endParaRPr lang="pt-BR" sz="1600" b="1" i="0" dirty="0">
                        <a:solidFill>
                          <a:srgbClr val="7030A0"/>
                        </a:solidFill>
                        <a:latin typeface="Atma"/>
                        <a:ea typeface="Atma"/>
                        <a:cs typeface="Atma"/>
                        <a:sym typeface="Atm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2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cos     - </a:t>
                      </a:r>
                      <a:r>
                        <a:rPr lang="ro-RO" baseline="0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  </a:t>
                      </a: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coș  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dus     –  duș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nas</a:t>
                      </a:r>
                      <a:r>
                        <a:rPr lang="ro-RO" baseline="0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     </a:t>
                      </a: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–  naș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sură    -  șură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cos - cot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sare - tare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sobă – tobă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pas - pat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sac - fac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sete - fete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pus – puf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soc - foc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sac - zac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vase - vaze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spor – zbor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Baloo Tammudu 2"/>
                        <a:buChar char="●"/>
                      </a:pPr>
                      <a:r>
                        <a:rPr lang="ro-RO" dirty="0">
                          <a:latin typeface="Baloo Tammudu 2"/>
                          <a:ea typeface="Baloo Tammudu 2"/>
                          <a:cs typeface="Baloo Tammudu 2"/>
                          <a:sym typeface="Baloo Tammudu 2"/>
                        </a:rPr>
                        <a:t>groasă - groază</a:t>
                      </a:r>
                      <a:endParaRPr dirty="0">
                        <a:latin typeface="Baloo Tammudu 2"/>
                        <a:ea typeface="Baloo Tammudu 2"/>
                        <a:cs typeface="Baloo Tammudu 2"/>
                        <a:sym typeface="Baloo Tammudu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2678734" y="-300764"/>
            <a:ext cx="842019" cy="1773637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4751496" y="-243779"/>
            <a:ext cx="1391454" cy="1735017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3257927" y="-127475"/>
            <a:ext cx="1288450" cy="1640350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6286196" y="-324244"/>
            <a:ext cx="1570468" cy="1985335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7646493" y="983892"/>
            <a:ext cx="841496" cy="855191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861822" y="1048558"/>
            <a:ext cx="670823" cy="1064441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063885" y="169636"/>
            <a:ext cx="1723720" cy="215901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509964" y="795899"/>
            <a:ext cx="6373762" cy="3477676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165388" y="1153925"/>
            <a:ext cx="48201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600" b="1" dirty="0">
                <a:solidFill>
                  <a:schemeClr val="bg1"/>
                </a:solidFill>
              </a:rPr>
              <a:t>Felicitări !</a:t>
            </a:r>
            <a:br>
              <a:rPr lang="ro-RO" sz="6600" b="1" dirty="0">
                <a:solidFill>
                  <a:schemeClr val="bg1"/>
                </a:solidFill>
              </a:rPr>
            </a:br>
            <a:br>
              <a:rPr lang="ro-RO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3371" name="Google Shape;3371;p43"/>
          <p:cNvSpPr txBox="1">
            <a:spLocks noGrp="1"/>
          </p:cNvSpPr>
          <p:nvPr>
            <p:ph type="subTitle" idx="1"/>
          </p:nvPr>
        </p:nvSpPr>
        <p:spPr>
          <a:xfrm>
            <a:off x="1721157" y="1976600"/>
            <a:ext cx="5777455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sz="2800" b="1" dirty="0">
              <a:solidFill>
                <a:schemeClr val="dk1"/>
              </a:solidFill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dirty="0">
                <a:solidFill>
                  <a:schemeClr val="dk1"/>
                </a:solidFill>
                <a:latin typeface="Atma" panose="020B0604020202020204" charset="-18"/>
                <a:cs typeface="Atma" panose="020B0604020202020204" charset="-18"/>
              </a:rPr>
              <a:t>Te-ai  descurcat  foarte bine!</a:t>
            </a:r>
            <a:endParaRPr sz="2800" b="1" dirty="0">
              <a:solidFill>
                <a:schemeClr val="dk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719813" y="4423332"/>
            <a:ext cx="7711233" cy="792979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5257537" y="4707953"/>
            <a:ext cx="516534" cy="224032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2923411" y="3315094"/>
            <a:ext cx="2174668" cy="257447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398514" y="1740232"/>
            <a:ext cx="1361596" cy="3323750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6943568" y="2671931"/>
            <a:ext cx="2375857" cy="2521198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22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" grpId="0"/>
      <p:bldP spid="33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3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Resurse</a:t>
            </a:r>
            <a:endParaRPr dirty="0"/>
          </a:p>
        </p:txBody>
      </p:sp>
      <p:sp>
        <p:nvSpPr>
          <p:cNvPr id="3798" name="Google Shape;3798;p46"/>
          <p:cNvSpPr txBox="1">
            <a:spLocks noGrp="1"/>
          </p:cNvSpPr>
          <p:nvPr>
            <p:ph type="subTitle" idx="1"/>
          </p:nvPr>
        </p:nvSpPr>
        <p:spPr>
          <a:xfrm>
            <a:off x="720000" y="1017725"/>
            <a:ext cx="3769498" cy="3595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sz="800" u="sng" dirty="0">
                <a:latin typeface="+mn-lt"/>
                <a:hlinkClick r:id="rId3"/>
              </a:rPr>
              <a:t>https://slidesgo.com/theme/classroom-behaviour-management-for-elementary#search-Education&amp;position-90&amp;results-4355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</a:rPr>
              <a:t>https://pixabay.com/ro/music/search/chitar%C4%83/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4"/>
              </a:rPr>
              <a:t>https://wordwall.net/ro/resource/44914777/logopedie/onomatopee-cu-s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5"/>
              </a:rPr>
              <a:t>https://wordwall.net/ro/resource/51986542/exerci%C5%A3ii-cu-s-silabe-%C5%9Fi-logatomi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6"/>
              </a:rPr>
              <a:t>https://wordwall.net/ro/resource/2046871/sunetul-%C8%99i-litera-s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7"/>
              </a:rPr>
              <a:t>https://wordwall.net/ro/resource/6638525/sunetul-s/potriviresunetul-sdifpozi%c8%9bii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8"/>
              </a:rPr>
              <a:t>https://wordwall.net/ro/resource/32108273/cuvinte-cu-sunetul-s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9"/>
              </a:rPr>
              <a:t>https://pixabay.com/ro/illustrations/%c8%99arpe-kawaii-vivora-model-sarpe-4477329/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0"/>
              </a:rPr>
              <a:t>https://pixabay.com/ro/vectors/g%c3%a2%c8%99te-p%c4%83s%c4%83ri-grup-aripi-natura-46646/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1"/>
              </a:rPr>
              <a:t>https://pixabay.com/ro/vectors/pisoi-dr%c4%83gu%c5%a3-pisica-animale-4794761/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2"/>
              </a:rPr>
              <a:t>https://i.pinimg.com/originals/3c/9a/6a/3c9a6a40a6d283488b01a0fddfdbb7a0.jpg</a:t>
            </a:r>
            <a:endParaRPr lang="ro-RO" sz="800" u="sng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3"/>
              </a:rPr>
              <a:t>https://i.pinimg.com/originals/77/a8/0c/77a80cab0354e94e0be316356180ff5a.jpg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4"/>
              </a:rPr>
              <a:t>https://i.pinimg.com/originals/54/6e/2b/546e2ba7e024bf956dcb956d5795c421.png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5"/>
              </a:rPr>
              <a:t>https://i.pinimg.com/originals/e1/bd/7c/e1bd7c87f0cb493682e13fd88f64f044.jpg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6"/>
              </a:rPr>
              <a:t>https://de.depositphotos.com/stock-photos/smiley.html</a:t>
            </a:r>
            <a:endParaRPr lang="ro-RO" sz="800" u="sng" dirty="0">
              <a:latin typeface="+mn-lt"/>
            </a:endParaRPr>
          </a:p>
          <a:p>
            <a:endParaRPr lang="ro-RO" sz="800" dirty="0">
              <a:latin typeface="+mn-lt"/>
            </a:endParaRPr>
          </a:p>
          <a:p>
            <a:endParaRPr lang="ro-RO" sz="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9" name="Google Shape;3799;p46"/>
          <p:cNvSpPr txBox="1">
            <a:spLocks noGrp="1"/>
          </p:cNvSpPr>
          <p:nvPr>
            <p:ph type="subTitle" idx="2"/>
          </p:nvPr>
        </p:nvSpPr>
        <p:spPr>
          <a:xfrm>
            <a:off x="4393244" y="1039807"/>
            <a:ext cx="4030755" cy="3504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sz="800" u="sng" dirty="0">
                <a:latin typeface="+mn-lt"/>
                <a:hlinkClick r:id="rId17"/>
              </a:rPr>
              <a:t>https://i.pinimg.com/originals/6d/92/fe/6d92feb41ce4d8828f04edaf76ed52ba.jpg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8"/>
              </a:rPr>
              <a:t>https://www.vectorstock.com/royalty-free-vector/drinking-soda-emoticon-vector-3611768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9"/>
              </a:rPr>
              <a:t>https://i.pinimg.com/originals/66/dd/99/66dd99fc2ca3df033c2ae06be533fb3f.jpg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19"/>
              </a:rPr>
              <a:t>https://i.pinimg.com/originals/66/dd/99/66dd99fc2ca3df033c2ae06be533fb3f.jpg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0"/>
              </a:rPr>
              <a:t>https://i.pinimg.com/originals/c8/10/cd/c810cdeaadaea22ca4a2ae67e956a7d2.jpg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1"/>
              </a:rPr>
              <a:t>https://i.pinimg.com/originals/6e/ca/59/6eca59de934248a51810160eac161ce8.jpg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2"/>
              </a:rPr>
              <a:t>https://i.pinimg.com/originals/73/4d/29/734d2954108ef682d0a5762f6d205434.jpg</a:t>
            </a:r>
            <a:endParaRPr lang="ro-RO" sz="800" u="sng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3"/>
              </a:rPr>
              <a:t>https://mustash.ro/ro/capse-nasturi-inchideri/5849-nasture-lemn-natur-5cm-cod29885.html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4"/>
              </a:rPr>
              <a:t>https://www.pngegg.com/ro/png-vcxaf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5"/>
              </a:rPr>
              <a:t>https://www.byoana.ro/familie/desene/316-casa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6"/>
              </a:rPr>
              <a:t>https://publicdomainvectors.org/ro/vectori-gratuite/Soare-stralucitoare-decorativ-cu-spi%C5%A3e-vectorul-miniaturi/30159.html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7"/>
              </a:rPr>
              <a:t>https://www.deliciudeciocolata.ro/decor-masti-carnaval-sabloane-decupare-si-aerografiere-material-plastic-set-7-buc-40-w300.html#prod-gallery-1</a:t>
            </a:r>
            <a:endParaRPr lang="ro-RO" sz="800" u="sng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8"/>
              </a:rPr>
              <a:t>https://www.freepik.com/premium-vector/little-kid-hug-best-friend-feel-happy_29245939.htm#from_view=detail_alsolike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29"/>
              </a:rPr>
              <a:t>https://www.freepik.com/premium-vector/cute-little-boy-whisper-secret-friend_17303834.htm#from_view=detail_alsolike</a:t>
            </a:r>
            <a:endParaRPr lang="ro-RO" sz="800" dirty="0">
              <a:latin typeface="+mn-lt"/>
            </a:endParaRPr>
          </a:p>
          <a:p>
            <a:r>
              <a:rPr lang="ro-RO" sz="800" u="sng" dirty="0">
                <a:latin typeface="+mn-lt"/>
                <a:hlinkClick r:id="rId30"/>
              </a:rPr>
              <a:t>https://www.freepik.com/premium-vector/little-kid-hug-best-friend-feel-happy_29765960.htm#from_view=detail_author</a:t>
            </a:r>
            <a:endParaRPr lang="ro-RO" sz="800" dirty="0">
              <a:latin typeface="+mn-lt"/>
            </a:endParaRPr>
          </a:p>
          <a:p>
            <a:endParaRPr lang="ro-RO" sz="800" dirty="0">
              <a:latin typeface="+mn-lt"/>
            </a:endParaRPr>
          </a:p>
          <a:p>
            <a:endParaRPr lang="ro-RO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67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7708834" y="1287098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669476" flipH="1">
            <a:off x="7456868" y="277861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-283535" y="287237"/>
            <a:ext cx="9721836" cy="4762041"/>
            <a:chOff x="420666" y="1103443"/>
            <a:chExt cx="8164716" cy="3464629"/>
          </a:xfrm>
        </p:grpSpPr>
        <p:sp>
          <p:nvSpPr>
            <p:cNvPr id="2579" name="Google Shape;2579;p40"/>
            <p:cNvSpPr/>
            <p:nvPr/>
          </p:nvSpPr>
          <p:spPr>
            <a:xfrm>
              <a:off x="7297178" y="3001545"/>
              <a:ext cx="170566" cy="755543"/>
            </a:xfrm>
            <a:custGeom>
              <a:avLst/>
              <a:gdLst/>
              <a:ahLst/>
              <a:cxnLst/>
              <a:rect l="l" t="t" r="r" b="b"/>
              <a:pathLst>
                <a:path w="6096" h="27003" extrusionOk="0">
                  <a:moveTo>
                    <a:pt x="6095" y="0"/>
                  </a:moveTo>
                  <a:cubicBezTo>
                    <a:pt x="5981" y="23"/>
                    <a:pt x="5867" y="23"/>
                    <a:pt x="5776" y="46"/>
                  </a:cubicBezTo>
                  <a:cubicBezTo>
                    <a:pt x="4612" y="2192"/>
                    <a:pt x="3447" y="4748"/>
                    <a:pt x="2512" y="7693"/>
                  </a:cubicBezTo>
                  <a:cubicBezTo>
                    <a:pt x="1" y="15430"/>
                    <a:pt x="115" y="22278"/>
                    <a:pt x="571" y="26615"/>
                  </a:cubicBezTo>
                  <a:cubicBezTo>
                    <a:pt x="663" y="26706"/>
                    <a:pt x="823" y="26843"/>
                    <a:pt x="1028" y="27003"/>
                  </a:cubicBezTo>
                  <a:cubicBezTo>
                    <a:pt x="1233" y="26980"/>
                    <a:pt x="1462" y="26934"/>
                    <a:pt x="1667" y="26911"/>
                  </a:cubicBezTo>
                  <a:cubicBezTo>
                    <a:pt x="1233" y="23625"/>
                    <a:pt x="1005" y="19037"/>
                    <a:pt x="1804" y="13696"/>
                  </a:cubicBezTo>
                  <a:cubicBezTo>
                    <a:pt x="2694" y="7807"/>
                    <a:pt x="4543" y="3150"/>
                    <a:pt x="609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4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32045" y="1737664"/>
              <a:ext cx="1353337" cy="1866155"/>
              <a:chOff x="7165950" y="1813225"/>
              <a:chExt cx="1209200" cy="1667400"/>
            </a:xfrm>
          </p:grpSpPr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1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808308" y="705902"/>
            <a:ext cx="5568552" cy="53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latin typeface="Atma" panose="020B0604020202020204" charset="-18"/>
                <a:cs typeface="Atma" panose="020B0604020202020204" charset="-18"/>
              </a:rPr>
              <a:t>Exerciții pentru impostarea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sz="20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1520925" y="1331935"/>
            <a:ext cx="6264859" cy="3157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Imită sâsâitul șarpelui și al gâscanilor.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bg1"/>
                </a:solidFill>
              </a:rPr>
              <a:t>Ssss, ssss, ssss </a:t>
            </a:r>
            <a:r>
              <a:rPr lang="ro-RO" dirty="0"/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indent="0" algn="l"/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     Cum chemăm o pisicuță?              Cum facem când vrem liniște?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           </a:t>
            </a:r>
            <a:r>
              <a:rPr lang="ro-RO" b="1" dirty="0"/>
              <a:t>Pi</a:t>
            </a:r>
            <a:r>
              <a:rPr lang="ro-RO" b="1" dirty="0">
                <a:solidFill>
                  <a:schemeClr val="bg1"/>
                </a:solidFill>
              </a:rPr>
              <a:t>ssss</a:t>
            </a:r>
            <a:r>
              <a:rPr lang="ro-RO" b="1" dirty="0"/>
              <a:t>, pi</a:t>
            </a:r>
            <a:r>
              <a:rPr lang="ro-RO" b="1" dirty="0">
                <a:solidFill>
                  <a:schemeClr val="bg1"/>
                </a:solidFill>
              </a:rPr>
              <a:t>ssss</a:t>
            </a:r>
            <a:r>
              <a:rPr lang="ro-RO" b="1" dirty="0"/>
              <a:t>, pi</a:t>
            </a:r>
            <a:r>
              <a:rPr lang="ro-RO" b="1" dirty="0">
                <a:solidFill>
                  <a:schemeClr val="bg1"/>
                </a:solidFill>
              </a:rPr>
              <a:t>sss </a:t>
            </a:r>
            <a:r>
              <a:rPr lang="ro-RO" b="1" dirty="0"/>
              <a:t>!                                  </a:t>
            </a:r>
            <a:r>
              <a:rPr lang="ro-RO" b="1" dirty="0">
                <a:solidFill>
                  <a:schemeClr val="bg1"/>
                </a:solidFill>
              </a:rPr>
              <a:t>Ssss</a:t>
            </a:r>
            <a:r>
              <a:rPr lang="ro-RO" b="1" dirty="0"/>
              <a:t>t, </a:t>
            </a:r>
            <a:r>
              <a:rPr lang="ro-RO" b="1" dirty="0">
                <a:solidFill>
                  <a:schemeClr val="bg1"/>
                </a:solidFill>
              </a:rPr>
              <a:t>ssss</a:t>
            </a:r>
            <a:r>
              <a:rPr lang="ro-RO" b="1" dirty="0"/>
              <a:t>t, </a:t>
            </a:r>
            <a:r>
              <a:rPr lang="ro-RO" b="1" dirty="0">
                <a:solidFill>
                  <a:schemeClr val="bg1"/>
                </a:solidFill>
              </a:rPr>
              <a:t>ssss</a:t>
            </a:r>
            <a:r>
              <a:rPr lang="ro-RO" b="1" dirty="0"/>
              <a:t>t 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/>
            <a:endParaRPr dirty="0"/>
          </a:p>
        </p:txBody>
      </p:sp>
      <p:pic>
        <p:nvPicPr>
          <p:cNvPr id="245" name="Picture 244" descr="https://i.pinimg.com/originals/3c/9a/6a/3c9a6a40a6d283488b01a0fddfdbb7a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"/>
          <a:stretch/>
        </p:blipFill>
        <p:spPr bwMode="auto">
          <a:xfrm>
            <a:off x="5855674" y="3478324"/>
            <a:ext cx="911986" cy="984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6" name="Picture 245" descr="Grafice vectoriale gratuite de Piso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13" y="3425913"/>
            <a:ext cx="891981" cy="1054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7" name="Picture 246" descr="Șarpe Kawaii, Vivora, Model Sarp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340"/>
          <a:stretch/>
        </p:blipFill>
        <p:spPr bwMode="auto">
          <a:xfrm>
            <a:off x="2568073" y="1751161"/>
            <a:ext cx="840688" cy="856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8" name="Picture 247" descr="Grafice vectoriale gratuite de Gâșt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47" y="1757041"/>
            <a:ext cx="953854" cy="995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2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7708834" y="1287098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669476" flipH="1">
            <a:off x="7456868" y="277861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-268334" y="288552"/>
            <a:ext cx="9721836" cy="4762041"/>
            <a:chOff x="420666" y="1103443"/>
            <a:chExt cx="8164716" cy="3464629"/>
          </a:xfrm>
        </p:grpSpPr>
        <p:sp>
          <p:nvSpPr>
            <p:cNvPr id="2579" name="Google Shape;2579;p40"/>
            <p:cNvSpPr/>
            <p:nvPr/>
          </p:nvSpPr>
          <p:spPr>
            <a:xfrm>
              <a:off x="7297178" y="3001545"/>
              <a:ext cx="170566" cy="755543"/>
            </a:xfrm>
            <a:custGeom>
              <a:avLst/>
              <a:gdLst/>
              <a:ahLst/>
              <a:cxnLst/>
              <a:rect l="l" t="t" r="r" b="b"/>
              <a:pathLst>
                <a:path w="6096" h="27003" extrusionOk="0">
                  <a:moveTo>
                    <a:pt x="6095" y="0"/>
                  </a:moveTo>
                  <a:cubicBezTo>
                    <a:pt x="5981" y="23"/>
                    <a:pt x="5867" y="23"/>
                    <a:pt x="5776" y="46"/>
                  </a:cubicBezTo>
                  <a:cubicBezTo>
                    <a:pt x="4612" y="2192"/>
                    <a:pt x="3447" y="4748"/>
                    <a:pt x="2512" y="7693"/>
                  </a:cubicBezTo>
                  <a:cubicBezTo>
                    <a:pt x="1" y="15430"/>
                    <a:pt x="115" y="22278"/>
                    <a:pt x="571" y="26615"/>
                  </a:cubicBezTo>
                  <a:cubicBezTo>
                    <a:pt x="663" y="26706"/>
                    <a:pt x="823" y="26843"/>
                    <a:pt x="1028" y="27003"/>
                  </a:cubicBezTo>
                  <a:cubicBezTo>
                    <a:pt x="1233" y="26980"/>
                    <a:pt x="1462" y="26934"/>
                    <a:pt x="1667" y="26911"/>
                  </a:cubicBezTo>
                  <a:cubicBezTo>
                    <a:pt x="1233" y="23625"/>
                    <a:pt x="1005" y="19037"/>
                    <a:pt x="1804" y="13696"/>
                  </a:cubicBezTo>
                  <a:cubicBezTo>
                    <a:pt x="2694" y="7807"/>
                    <a:pt x="4543" y="3150"/>
                    <a:pt x="609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4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32045" y="1737664"/>
              <a:ext cx="1353337" cy="1866155"/>
              <a:chOff x="7165950" y="1813225"/>
              <a:chExt cx="1209200" cy="1667400"/>
            </a:xfrm>
          </p:grpSpPr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1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808308" y="705902"/>
            <a:ext cx="5568552" cy="53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latin typeface="Atma" panose="020B0604020202020204" charset="-18"/>
                <a:cs typeface="Atma" panose="020B0604020202020204" charset="-18"/>
              </a:rPr>
              <a:t>Joc interactiv - onomatopee cu sunetul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sz="20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2008888" y="1490548"/>
            <a:ext cx="6264859" cy="3478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endParaRPr lang="ro-RO" sz="800" dirty="0">
              <a:latin typeface="+mn-lt"/>
              <a:cs typeface="Atma" panose="020B0604020202020204" charset="-18"/>
            </a:endParaRPr>
          </a:p>
          <a:p>
            <a:pPr marL="0" lvl="0" indent="0"/>
            <a:endParaRPr lang="ro-RO" sz="800" dirty="0">
              <a:latin typeface="+mn-lt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indent="0"/>
            <a:r>
              <a:rPr lang="ro-RO" sz="800" dirty="0">
                <a:latin typeface="+mn-lt"/>
                <a:cs typeface="Atma" panose="020B0604020202020204" charset="-18"/>
                <a:hlinkClick r:id="rId3"/>
              </a:rPr>
              <a:t>https://wordwall.net/resource/44914777/logopedie/onomatopee-cu-s</a:t>
            </a:r>
            <a:endParaRPr lang="ro-RO" sz="800" dirty="0">
              <a:latin typeface="+mn-lt"/>
              <a:cs typeface="Atma" panose="020B0604020202020204" charset="-18"/>
            </a:endParaRPr>
          </a:p>
          <a:p>
            <a:pPr marL="0" lvl="0" indent="0"/>
            <a:endParaRPr dirty="0"/>
          </a:p>
        </p:txBody>
      </p:sp>
      <p:pic>
        <p:nvPicPr>
          <p:cNvPr id="249" name="Picture 248" descr="https://wordwall.net/resourceajax/qr?resourceType=activity&amp;id=44914777&amp;imagetype=png&amp;pixels=4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56" y="1272059"/>
            <a:ext cx="1054509" cy="84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C6349FD-9AA3-4C99-8D50-9D472CECC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126" y="2527354"/>
            <a:ext cx="1761484" cy="167375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8BEC780-A00A-4325-881D-3170CCE66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511" y="1584379"/>
            <a:ext cx="1565511" cy="26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 rot="18943141">
            <a:off x="812574" y="1026406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18426009" flipH="1">
            <a:off x="189276" y="2835762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300497" y="287237"/>
            <a:ext cx="9212098" cy="4762041"/>
            <a:chOff x="911155" y="1103443"/>
            <a:chExt cx="7736621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9" name="Google Shape;2589;p40"/>
            <p:cNvSpPr/>
            <p:nvPr/>
          </p:nvSpPr>
          <p:spPr>
            <a:xfrm>
              <a:off x="1595798" y="3280652"/>
              <a:ext cx="279744" cy="758734"/>
            </a:xfrm>
            <a:custGeom>
              <a:avLst/>
              <a:gdLst/>
              <a:ahLst/>
              <a:cxnLst/>
              <a:rect l="l" t="t" r="r" b="b"/>
              <a:pathLst>
                <a:path w="9998" h="27117" extrusionOk="0">
                  <a:moveTo>
                    <a:pt x="0" y="0"/>
                  </a:moveTo>
                  <a:cubicBezTo>
                    <a:pt x="2100" y="3013"/>
                    <a:pt x="4771" y="7532"/>
                    <a:pt x="6642" y="13490"/>
                  </a:cubicBezTo>
                  <a:cubicBezTo>
                    <a:pt x="8332" y="18877"/>
                    <a:pt x="8811" y="23647"/>
                    <a:pt x="8902" y="27116"/>
                  </a:cubicBezTo>
                  <a:lnTo>
                    <a:pt x="9153" y="27116"/>
                  </a:lnTo>
                  <a:cubicBezTo>
                    <a:pt x="9450" y="26957"/>
                    <a:pt x="9724" y="26797"/>
                    <a:pt x="9998" y="26637"/>
                  </a:cubicBezTo>
                  <a:cubicBezTo>
                    <a:pt x="9747" y="22095"/>
                    <a:pt x="8788" y="14996"/>
                    <a:pt x="4953" y="7373"/>
                  </a:cubicBezTo>
                  <a:cubicBezTo>
                    <a:pt x="3493" y="4497"/>
                    <a:pt x="1895" y="2031"/>
                    <a:pt x="34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4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911155" y="1995025"/>
              <a:ext cx="1010385" cy="1903228"/>
              <a:chOff x="1078175" y="2043175"/>
              <a:chExt cx="902775" cy="1700525"/>
            </a:xfrm>
          </p:grpSpPr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806397" y="494468"/>
            <a:ext cx="5568552" cy="63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latin typeface="Atma" panose="020B0604020202020204" charset="-18"/>
                <a:cs typeface="Atma" panose="020B0604020202020204" charset="-18"/>
              </a:rPr>
              <a:t>Exerciții de  gimnastică  fonoarticulatorie  specifică 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sz="20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1393617" y="1221610"/>
            <a:ext cx="6522904" cy="3552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Urmează  exemplele din imagini.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bg1"/>
                </a:solidFill>
              </a:rPr>
              <a:t>Zâmbește!                    Oferă un pupic!                    Cască!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indent="0" algn="l"/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     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/>
            <a:endParaRPr dirty="0"/>
          </a:p>
        </p:txBody>
      </p:sp>
      <p:pic>
        <p:nvPicPr>
          <p:cNvPr id="249" name="Picture 248" descr="https://i.pinimg.com/originals/77/a8/0c/77a80cab0354e94e0be316356180ff5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8977" r="110" b="5017"/>
          <a:stretch/>
        </p:blipFill>
        <p:spPr bwMode="auto">
          <a:xfrm>
            <a:off x="1862948" y="2580212"/>
            <a:ext cx="1481343" cy="1097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1" name="Picture 250" descr="https://i.pinimg.com/originals/54/6e/2b/546e2ba7e024bf956dcb956d5795c42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0" r="25868" b="8750"/>
          <a:stretch/>
        </p:blipFill>
        <p:spPr bwMode="auto">
          <a:xfrm>
            <a:off x="4012804" y="2634265"/>
            <a:ext cx="1364260" cy="110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2" name="Picture 251" descr="https://i.pinimg.com/originals/e1/bd/7c/e1bd7c87f0cb493682e13fd88f64f0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13" y="2537433"/>
            <a:ext cx="1436393" cy="1079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 rot="18943141">
            <a:off x="812574" y="1026406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18426009" flipH="1">
            <a:off x="189276" y="2835762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300497" y="287237"/>
            <a:ext cx="9212098" cy="4762041"/>
            <a:chOff x="911155" y="1103443"/>
            <a:chExt cx="7736621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9" name="Google Shape;2589;p40"/>
            <p:cNvSpPr/>
            <p:nvPr/>
          </p:nvSpPr>
          <p:spPr>
            <a:xfrm>
              <a:off x="1595798" y="3280652"/>
              <a:ext cx="279744" cy="758734"/>
            </a:xfrm>
            <a:custGeom>
              <a:avLst/>
              <a:gdLst/>
              <a:ahLst/>
              <a:cxnLst/>
              <a:rect l="l" t="t" r="r" b="b"/>
              <a:pathLst>
                <a:path w="9998" h="27117" extrusionOk="0">
                  <a:moveTo>
                    <a:pt x="0" y="0"/>
                  </a:moveTo>
                  <a:cubicBezTo>
                    <a:pt x="2100" y="3013"/>
                    <a:pt x="4771" y="7532"/>
                    <a:pt x="6642" y="13490"/>
                  </a:cubicBezTo>
                  <a:cubicBezTo>
                    <a:pt x="8332" y="18877"/>
                    <a:pt x="8811" y="23647"/>
                    <a:pt x="8902" y="27116"/>
                  </a:cubicBezTo>
                  <a:lnTo>
                    <a:pt x="9153" y="27116"/>
                  </a:lnTo>
                  <a:cubicBezTo>
                    <a:pt x="9450" y="26957"/>
                    <a:pt x="9724" y="26797"/>
                    <a:pt x="9998" y="26637"/>
                  </a:cubicBezTo>
                  <a:cubicBezTo>
                    <a:pt x="9747" y="22095"/>
                    <a:pt x="8788" y="14996"/>
                    <a:pt x="4953" y="7373"/>
                  </a:cubicBezTo>
                  <a:cubicBezTo>
                    <a:pt x="3493" y="4497"/>
                    <a:pt x="1895" y="2031"/>
                    <a:pt x="34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4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911155" y="1995025"/>
              <a:ext cx="1010385" cy="1903228"/>
              <a:chOff x="1078175" y="2043175"/>
              <a:chExt cx="902775" cy="1700525"/>
            </a:xfrm>
          </p:grpSpPr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806397" y="494468"/>
            <a:ext cx="5568552" cy="63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o-RO" sz="2000" b="1" dirty="0">
                <a:latin typeface="Atma" panose="020B0604020202020204" charset="-18"/>
                <a:cs typeface="Atma" panose="020B0604020202020204" charset="-18"/>
              </a:rPr>
              <a:t>Exerciții de  gimnastică  fonoarticulatorie  specifică 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endParaRPr sz="2000" b="1" dirty="0">
              <a:solidFill>
                <a:schemeClr val="bg1"/>
              </a:solidFill>
              <a:latin typeface="Atma" panose="020B0604020202020204" charset="-18"/>
              <a:cs typeface="Atma" panose="020B0604020202020204" charset="-18"/>
            </a:endParaRPr>
          </a:p>
        </p:txBody>
      </p:sp>
      <p:sp>
        <p:nvSpPr>
          <p:cNvPr id="2727" name="Google Shape;2727;p40"/>
          <p:cNvSpPr txBox="1">
            <a:spLocks noGrp="1"/>
          </p:cNvSpPr>
          <p:nvPr>
            <p:ph type="subTitle" idx="1"/>
          </p:nvPr>
        </p:nvSpPr>
        <p:spPr>
          <a:xfrm>
            <a:off x="1393617" y="1221610"/>
            <a:ext cx="6522904" cy="3552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Urmează  exemplele din imagini.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b="1" dirty="0">
              <a:latin typeface="Atma" panose="020B0604020202020204" charset="-18"/>
              <a:cs typeface="Atma" panose="020B0604020202020204" charset="-18"/>
            </a:endParaRPr>
          </a:p>
          <a:p>
            <a:pPr marL="0" lvl="0" indent="0" algn="l"/>
            <a:r>
              <a:rPr lang="ro-RO" b="1" dirty="0">
                <a:solidFill>
                  <a:schemeClr val="bg1"/>
                </a:solidFill>
              </a:rPr>
              <a:t>          Bea și tu!                                               Soarbe cu grijă!                    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bg1"/>
                </a:solidFill>
              </a:rPr>
              <a:t>          Suflă cu putere!                                 Șterge de plăcere!   </a:t>
            </a:r>
          </a:p>
          <a:p>
            <a:pPr marL="0" indent="0" algn="l"/>
            <a:r>
              <a:rPr lang="ro-RO" b="1" dirty="0">
                <a:latin typeface="Atma" panose="020B0604020202020204" charset="-18"/>
                <a:cs typeface="Atma" panose="020B0604020202020204" charset="-18"/>
              </a:rPr>
              <a:t>     </a:t>
            </a: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/>
            <a:endParaRPr dirty="0"/>
          </a:p>
        </p:txBody>
      </p:sp>
      <p:pic>
        <p:nvPicPr>
          <p:cNvPr id="253" name="Picture 252" descr="https://i.pinimg.com/564x/fb/ce/b6/fbceb698cf2b56d67c91fe3932d3c4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9" y="2015000"/>
            <a:ext cx="904674" cy="71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4" name="Picture 253" descr="https://i.pinimg.com/564x/b4/d4/23/b4d423daec6cb96e7df883cbf8fc13e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49" y="1956130"/>
            <a:ext cx="1112131" cy="83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5" name="Picture 254" descr="https://i.pinimg.com/originals/6d/92/fe/6d92feb41ce4d8828f04edaf76ed52ba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11734" r="10133"/>
          <a:stretch/>
        </p:blipFill>
        <p:spPr bwMode="auto">
          <a:xfrm>
            <a:off x="4806167" y="1943283"/>
            <a:ext cx="1020902" cy="912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" name="Picture 255" descr="C:\Users\partn\Downloads\361176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8"/>
          <a:stretch/>
        </p:blipFill>
        <p:spPr bwMode="auto">
          <a:xfrm>
            <a:off x="6060965" y="1858150"/>
            <a:ext cx="976072" cy="9976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7" name="Picture 256" descr="https://i.pinimg.com/originals/66/dd/99/66dd99fc2ca3df033c2ae06be533fb3f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0" y="3228092"/>
            <a:ext cx="1031009" cy="1005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8" name="Picture 257" descr="https://i.pinimg.com/originals/c8/10/cd/c810cdeaadaea22ca4a2ae67e956a7d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80" y="3138494"/>
            <a:ext cx="1061990" cy="1005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9" name="Picture 258" descr="https://i.pinimg.com/originals/6e/ca/59/6eca59de934248a51810160eac161ce8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22" y="3305990"/>
            <a:ext cx="1094430" cy="915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0" name="Picture 259" descr="https://i.pinimg.com/originals/73/4d/29/734d2954108ef682d0a5762f6d205434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81" y="3306079"/>
            <a:ext cx="969628" cy="785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5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501647" y="338770"/>
            <a:ext cx="7694012" cy="4395618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1225804" y="549808"/>
            <a:ext cx="6168502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silabe</a:t>
            </a: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Repetă după mine!</a:t>
            </a:r>
            <a:br>
              <a:rPr lang="ro-RO" sz="1600" b="1" dirty="0">
                <a:solidFill>
                  <a:schemeClr val="tx2"/>
                </a:solidFill>
              </a:rPr>
            </a:br>
            <a:endParaRPr sz="1600" dirty="0">
              <a:solidFill>
                <a:schemeClr val="tx2"/>
              </a:solidFill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953028" y="1672356"/>
            <a:ext cx="6749016" cy="2528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o-RO" sz="1200" dirty="0"/>
              <a:t>        silabe directe                                                   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ă</a:t>
            </a:r>
            <a:br>
              <a:rPr lang="ro-RO" sz="800" b="1" i="1" dirty="0"/>
            </a:br>
            <a:br>
              <a:rPr lang="ro-RO" sz="800" b="1" i="1" dirty="0"/>
            </a:br>
            <a:br>
              <a:rPr lang="ro-RO" sz="800" b="1" i="1" dirty="0"/>
            </a:br>
            <a:br>
              <a:rPr lang="ro-RO" sz="800" b="1" i="1" dirty="0"/>
            </a:br>
            <a:br>
              <a:rPr lang="ro-RO" sz="1000" b="1" i="1" dirty="0"/>
            </a:br>
            <a:r>
              <a:rPr lang="ro-RO" sz="1000" b="1" i="1" dirty="0"/>
              <a:t>         </a:t>
            </a:r>
            <a:r>
              <a:rPr lang="ro-RO" sz="1200" dirty="0"/>
              <a:t>silabe inverse                                                    </a:t>
            </a:r>
            <a:r>
              <a:rPr lang="ro-RO" sz="1600" b="1" i="1" dirty="0"/>
              <a:t>a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e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i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o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u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ă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br>
              <a:rPr lang="ro-RO" sz="800" b="1" i="1" dirty="0">
                <a:solidFill>
                  <a:schemeClr val="bg1"/>
                </a:solidFill>
              </a:rPr>
            </a:br>
            <a:br>
              <a:rPr lang="ro-RO" sz="1000" b="1" i="1" dirty="0">
                <a:solidFill>
                  <a:schemeClr val="bg1"/>
                </a:solidFill>
              </a:rPr>
            </a:br>
            <a:br>
              <a:rPr lang="ro-RO" sz="800" b="1" i="1" dirty="0">
                <a:solidFill>
                  <a:schemeClr val="bg1"/>
                </a:solidFill>
              </a:rPr>
            </a:br>
            <a:br>
              <a:rPr lang="ro-RO" sz="800" b="1" i="1" dirty="0">
                <a:solidFill>
                  <a:schemeClr val="bg1"/>
                </a:solidFill>
              </a:rPr>
            </a:br>
            <a:br>
              <a:rPr lang="ro-RO" sz="1000" b="1" i="1" dirty="0"/>
            </a:br>
            <a:r>
              <a:rPr lang="ro-RO" sz="1000" b="1" i="1" dirty="0"/>
              <a:t>      </a:t>
            </a:r>
            <a:r>
              <a:rPr lang="ro-RO" sz="1200" dirty="0"/>
              <a:t>structuri silabice interconsonantice       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ă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â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br>
              <a:rPr lang="ro-RO" sz="800" b="1" i="1" dirty="0">
                <a:solidFill>
                  <a:schemeClr val="bg1"/>
                </a:solidFill>
              </a:rPr>
            </a:br>
            <a:br>
              <a:rPr lang="ro-RO" sz="1000" b="1" i="1" dirty="0">
                <a:solidFill>
                  <a:schemeClr val="bg1"/>
                </a:solidFill>
              </a:rPr>
            </a:br>
            <a:endParaRPr sz="800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04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" grpId="0"/>
      <p:bldP spid="3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501647" y="338770"/>
            <a:ext cx="7694012" cy="4395618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1225804" y="549808"/>
            <a:ext cx="6168502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Exerciții pentru consolidarea sunetului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în silabe</a:t>
            </a: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tx2"/>
                </a:solidFill>
              </a:rPr>
              <a:t>Repetă după mine!</a:t>
            </a:r>
            <a:br>
              <a:rPr lang="ro-RO" sz="1600" b="1" dirty="0">
                <a:solidFill>
                  <a:schemeClr val="tx2"/>
                </a:solidFill>
              </a:rPr>
            </a:br>
            <a:endParaRPr sz="1600" dirty="0">
              <a:solidFill>
                <a:schemeClr val="tx2"/>
              </a:solidFill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953028" y="1672356"/>
            <a:ext cx="6749016" cy="2528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ro-RO" sz="1200" dirty="0"/>
              <a:t>    structuri bisilabice intervocalice       </a:t>
            </a:r>
            <a:r>
              <a:rPr lang="ro-RO" sz="1600" b="1" i="1" dirty="0"/>
              <a:t>a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a, e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e, i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</a:t>
            </a:r>
            <a:r>
              <a:rPr lang="ro-RO" sz="1600" b="1" dirty="0"/>
              <a:t>, </a:t>
            </a:r>
            <a:r>
              <a:rPr lang="ro-RO" sz="1600" b="1" i="1" dirty="0"/>
              <a:t>o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o, u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u, ă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ă, î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î</a:t>
            </a:r>
            <a:br>
              <a:rPr lang="ro-RO" sz="800" b="1" i="1" dirty="0"/>
            </a:br>
            <a:br>
              <a:rPr lang="ro-RO" sz="800" b="1" i="1" dirty="0"/>
            </a:br>
            <a:br>
              <a:rPr lang="ro-RO" sz="800" b="1" i="1" dirty="0"/>
            </a:br>
            <a:br>
              <a:rPr lang="ro-RO" sz="1000" b="1" i="1" dirty="0"/>
            </a:br>
            <a:br>
              <a:rPr lang="ro-RO" sz="800" b="1" i="1" dirty="0">
                <a:solidFill>
                  <a:schemeClr val="bg1"/>
                </a:solidFill>
              </a:rPr>
            </a:br>
            <a:r>
              <a:rPr lang="ro-RO" sz="800" b="1" i="1" dirty="0">
                <a:solidFill>
                  <a:schemeClr val="bg1"/>
                </a:solidFill>
              </a:rPr>
              <a:t>    </a:t>
            </a:r>
            <a:r>
              <a:rPr lang="ro-RO" sz="1200" dirty="0"/>
              <a:t>structuri bisilabice repetitive           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i,  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ă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ă,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â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î</a:t>
            </a:r>
            <a:br>
              <a:rPr lang="ro-RO" sz="800" b="1" i="1" dirty="0"/>
            </a:br>
            <a:br>
              <a:rPr lang="ro-RO" sz="800" b="1" i="1" dirty="0"/>
            </a:br>
            <a:br>
              <a:rPr lang="ro-RO" sz="800" b="1" i="1" dirty="0"/>
            </a:br>
            <a:br>
              <a:rPr lang="ro-RO" sz="800" b="1" i="1" dirty="0"/>
            </a:br>
            <a:br>
              <a:rPr lang="ro-RO" sz="1000" b="1" i="1" dirty="0"/>
            </a:br>
            <a:r>
              <a:rPr lang="ro-RO" sz="1000" b="1" i="1" dirty="0"/>
              <a:t>    </a:t>
            </a:r>
            <a:r>
              <a:rPr lang="ro-RO" sz="1200" dirty="0"/>
              <a:t>structuri bisilabice încrucişate        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o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e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u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i, 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ă</a:t>
            </a:r>
            <a:r>
              <a:rPr lang="ro-RO" sz="1600" b="1" i="1" dirty="0">
                <a:solidFill>
                  <a:schemeClr val="bg1"/>
                </a:solidFill>
              </a:rPr>
              <a:t>s</a:t>
            </a:r>
            <a:r>
              <a:rPr lang="ro-RO" sz="1600" b="1" i="1" dirty="0"/>
              <a:t>a</a:t>
            </a:r>
            <a:endParaRPr sz="1600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58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" grpId="0"/>
      <p:bldP spid="3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532846">
            <a:off x="-235955" y="213381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 rot="18646245">
            <a:off x="3915376" y="-255390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507" y="810902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486727" y="-270922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5665046">
            <a:off x="6800792" y="-692770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7658873" y="2488777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501647" y="338770"/>
            <a:ext cx="7694012" cy="4395618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1225804" y="549808"/>
            <a:ext cx="6168502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Joc interactiv – silabe și logatomi cu sunetul </a:t>
            </a:r>
            <a:r>
              <a:rPr lang="ro-RO" sz="2000" b="1" dirty="0">
                <a:solidFill>
                  <a:schemeClr val="bg1"/>
                </a:solidFill>
                <a:latin typeface="Atma" panose="020B0604020202020204" charset="-18"/>
                <a:cs typeface="Atma" panose="020B0604020202020204" charset="-18"/>
              </a:rPr>
              <a:t>S</a:t>
            </a:r>
            <a:r>
              <a:rPr lang="ro-RO" sz="2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</a:t>
            </a:r>
            <a:br>
              <a:rPr lang="ro-RO" sz="10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b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</a:br>
            <a:r>
              <a:rPr lang="ro-RO" sz="1600" b="1" dirty="0">
                <a:solidFill>
                  <a:schemeClr val="bg2">
                    <a:lumMod val="75000"/>
                  </a:schemeClr>
                </a:solidFill>
                <a:latin typeface="Atma" panose="020B0604020202020204" charset="-18"/>
                <a:cs typeface="Atma" panose="020B0604020202020204" charset="-18"/>
              </a:rPr>
              <a:t>                   </a:t>
            </a:r>
            <a:r>
              <a:rPr lang="ro-RO" sz="800" u="sng" dirty="0">
                <a:latin typeface="+mn-lt"/>
                <a:hlinkClick r:id="rId3"/>
              </a:rPr>
              <a:t>https://wordwall.net/ro/resource/51986542/exerci%C5%A3ii-cu-s-silabe-%C5%9Fi-logatomi</a:t>
            </a:r>
            <a:endParaRPr sz="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953028" y="1672356"/>
            <a:ext cx="6749016" cy="2528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ro-RO" dirty="0"/>
            </a:br>
            <a:endParaRPr sz="1600"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7806634" y="1357908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Picture 226" descr="https://wordwall.net/resourceajax/qr?resourceType=activity&amp;id=51986542&amp;imagetype=png&amp;pixels=4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2" y="1076871"/>
            <a:ext cx="941003" cy="89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6C445C8-A71D-4A18-BB78-3B7B50756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594" y="2022396"/>
            <a:ext cx="1722210" cy="17306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A7FE3C7-3DBC-423C-BFF9-86C35321B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22" y="1582628"/>
            <a:ext cx="1407925" cy="23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" grpId="0"/>
    </p:bldLst>
  </p:timing>
</p:sld>
</file>

<file path=ppt/theme/theme1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1484</Words>
  <Application>Microsoft Office PowerPoint</Application>
  <PresentationFormat>On-screen Show (16:9)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Atma</vt:lpstr>
      <vt:lpstr>Arial</vt:lpstr>
      <vt:lpstr>Baloo Tammudu 2</vt:lpstr>
      <vt:lpstr>Classroom Behaviour Management for Elementary by Slidesgo</vt:lpstr>
      <vt:lpstr> TERAPII  ȘI  PROGRAME  DE  INTERVENȚIE ÎNVĂȚĂMÂNT  SPECIAL   EXERCIȚII   PENTRU   CORECTAREA  ȘI  CONSOLIDAREA  SUNETULUI   S  CLASA    a  IV –a - dizabilități  intelectuale  ușoare  și  moderate - COMPETENȚA  SPECIFICĂ: 3.3 Formarea și dezvoltarea capacității de comunicare prin limbaj oral  Profesor psihopedagog,  Petrariu Luciana</vt:lpstr>
      <vt:lpstr>                                         CUPRINS   * Exerciții pentru impostarea sunetului S  * Exerciții de  gimnastică  fonoarticulatorie  specifică  sunetului S  * Exerciții pentru consolidarea sunetului S în silabe  * Exerciții pentru consolidarea sunetului S în cuvinte  * Exerciții pentru consolidarea sunetului S în propoziții  * Exerciții pentru diferențierea sunetului S de alte consoane           apropiate ca punct de articulare (s-ș, s-t, s-f, s-z)</vt:lpstr>
      <vt:lpstr>Exerciții pentru impostarea sunetului S</vt:lpstr>
      <vt:lpstr>Joc interactiv - onomatopee cu sunetul S</vt:lpstr>
      <vt:lpstr>Exerciții de  gimnastică  fonoarticulatorie  specifică  sunetului S</vt:lpstr>
      <vt:lpstr>Exerciții de  gimnastică  fonoarticulatorie  specifică  sunetului S</vt:lpstr>
      <vt:lpstr>Exerciții pentru consolidarea sunetului S în silabe  Repetă după mine! </vt:lpstr>
      <vt:lpstr>Exerciții pentru consolidarea sunetului S în silabe  Repetă după mine! </vt:lpstr>
      <vt:lpstr>Joc interactiv – silabe și logatomi cu sunetul S                      https://wordwall.net/ro/resource/51986542/exerci%C5%A3ii-cu-s-silabe-%C5%9Fi-logatomi</vt:lpstr>
      <vt:lpstr>Exerciții pentru consolidarea sunetului S în cuvinte  Repetă după mine! </vt:lpstr>
      <vt:lpstr>Exerciții pentru consolidarea sunetului S în cuvinte  Repetă după mine! </vt:lpstr>
      <vt:lpstr>Exerciții pentru consolidarea sunetului S în cuvinte  Repetă după mine! </vt:lpstr>
      <vt:lpstr>Joc interactiv – cuvinte cu sunetul S în diferite poziții                             https://wordwall.net/resource/6638525/sunetul-s/potriviresunetul-sdifpozi%c8%9bii</vt:lpstr>
      <vt:lpstr> sobă</vt:lpstr>
      <vt:lpstr>miere</vt:lpstr>
      <vt:lpstr>Joc interactiv – cuvinte cu sunetul S                https://wordwall.net/resource/32108273/cuvinte-cu-sunetul-s</vt:lpstr>
      <vt:lpstr>Exerciții pentru consolidarea sunetului S în propoziții. Spune ce vezi în imagini.  Formulează propoziții.  </vt:lpstr>
      <vt:lpstr>Exerciții pentru consolidarea sunetului S în propoziții. Spune ce vezi în imagini.  Formulează propoziții.  </vt:lpstr>
      <vt:lpstr>Joc interactiv – cuvinte cu sunetul S  Învârte roata și formulează propoziții.  </vt:lpstr>
      <vt:lpstr>Exerciții pentru consolidarea sunetului S în propoziții. Citește propozițiile și arată imaginea potrivită.  </vt:lpstr>
      <vt:lpstr>Exerciții pentru diferențierea sunetului S de alte consoane Înlocuiește sunetul S cu sunetele Ș, T, F și Z din cuvintele scrise în coloane și citește cuvintele obținute.</vt:lpstr>
      <vt:lpstr>Felicitări !  </vt:lpstr>
      <vt:lpstr>Resurse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partn</dc:creator>
  <cp:lastModifiedBy>Bianca Petrariu</cp:lastModifiedBy>
  <cp:revision>103</cp:revision>
  <dcterms:modified xsi:type="dcterms:W3CDTF">2025-05-19T14:24:58Z</dcterms:modified>
</cp:coreProperties>
</file>