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77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1335" y="962758"/>
            <a:ext cx="10364488" cy="3049717"/>
          </a:xfrm>
        </p:spPr>
        <p:txBody>
          <a:bodyPr bIns="0" anchor="b">
            <a:normAutofit/>
          </a:bodyPr>
          <a:lstStyle>
            <a:lvl1pPr algn="l">
              <a:defRPr sz="7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1336" y="4237446"/>
            <a:ext cx="10364486" cy="117314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160" b="0" cap="all" baseline="0">
                <a:solidFill>
                  <a:schemeClr val="tx1"/>
                </a:solidFill>
              </a:defRPr>
            </a:lvl1pPr>
            <a:lvl2pPr marL="548640" indent="0" algn="ctr">
              <a:buNone/>
              <a:defRPr sz="216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9801" y="395169"/>
            <a:ext cx="5968698" cy="3710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5197" y="958767"/>
            <a:ext cx="973223" cy="60429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901336" y="4234250"/>
            <a:ext cx="1036448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43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8300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26933" y="958768"/>
            <a:ext cx="1938890" cy="559186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3606" y="958768"/>
            <a:ext cx="9394596" cy="55918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326933" y="958768"/>
            <a:ext cx="0" cy="559186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6215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832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053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13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12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537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59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53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93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087" y="2107356"/>
            <a:ext cx="10371785" cy="2265540"/>
          </a:xfrm>
        </p:spPr>
        <p:txBody>
          <a:bodyPr anchor="b">
            <a:normAutofit/>
          </a:bodyPr>
          <a:lstStyle>
            <a:lvl1pPr algn="l"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5087" y="4567435"/>
            <a:ext cx="10356535" cy="1215515"/>
          </a:xfrm>
        </p:spPr>
        <p:txBody>
          <a:bodyPr tIns="91440">
            <a:normAutofit/>
          </a:bodyPr>
          <a:lstStyle>
            <a:lvl1pPr marL="0" indent="0" algn="l">
              <a:buNone/>
              <a:defRPr sz="2160">
                <a:solidFill>
                  <a:schemeClr val="tx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745087" y="4565982"/>
            <a:ext cx="103565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2117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061" y="965867"/>
            <a:ext cx="11526762" cy="1271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797" y="2413054"/>
            <a:ext cx="5574182" cy="4138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525" y="2420812"/>
            <a:ext cx="5574182" cy="4129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58016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630" y="964996"/>
            <a:ext cx="11529193" cy="12675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629" y="2423459"/>
            <a:ext cx="5574182" cy="9623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640" b="0" cap="all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629" y="3389124"/>
            <a:ext cx="5574182" cy="3173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94835" y="2427604"/>
            <a:ext cx="5574182" cy="9626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640" b="0" cap="all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94835" y="3385790"/>
            <a:ext cx="5574182" cy="3164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50755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9604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070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06" y="958768"/>
            <a:ext cx="3927719" cy="2696540"/>
          </a:xfrm>
        </p:spPr>
        <p:txBody>
          <a:bodyPr anchor="b">
            <a:normAutofit/>
          </a:bodyPr>
          <a:lstStyle>
            <a:lvl1pPr algn="l"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457" y="958769"/>
            <a:ext cx="7214964" cy="559059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606" y="3846590"/>
            <a:ext cx="3930016" cy="2697817"/>
          </a:xfrm>
        </p:spPr>
        <p:txBody>
          <a:bodyPr/>
          <a:lstStyle>
            <a:lvl1pPr marL="0" indent="0" algn="l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737936" y="3846589"/>
            <a:ext cx="392338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3197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972865" y="578605"/>
            <a:ext cx="4889440" cy="617892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447" y="1355416"/>
            <a:ext cx="6638794" cy="2196701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49268" y="1347051"/>
            <a:ext cx="3349405" cy="4639592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40395" y="3775191"/>
            <a:ext cx="6629285" cy="2404490"/>
          </a:xfrm>
        </p:spPr>
        <p:txBody>
          <a:bodyPr>
            <a:normAutofit/>
          </a:bodyPr>
          <a:lstStyle>
            <a:lvl1pPr marL="0" indent="0" algn="l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36859" y="6563828"/>
            <a:ext cx="6632821" cy="384148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36858" y="382369"/>
            <a:ext cx="6649205" cy="3851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736859" y="3772326"/>
            <a:ext cx="6632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1964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423372"/>
            <a:ext cx="14630400" cy="49271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7351776"/>
            <a:ext cx="14630400" cy="8915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1895" y="965423"/>
            <a:ext cx="11523930" cy="12590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1895" y="2418879"/>
            <a:ext cx="11523930" cy="4140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4966" y="396445"/>
            <a:ext cx="4200858" cy="371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1895" y="395169"/>
            <a:ext cx="7126603" cy="371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073" y="958767"/>
            <a:ext cx="973223" cy="60429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36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354096"/>
            <a:ext cx="14630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7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84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6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2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8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458289"/>
            <a:ext cx="7556421" cy="125622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11291"/>
            <a:ext cx="130428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Cine a spus miau? - povestea educatoarei</a:t>
            </a:r>
            <a:endParaRPr lang="en-US" sz="6150" dirty="0"/>
          </a:p>
        </p:txBody>
      </p:sp>
      <p:sp>
        <p:nvSpPr>
          <p:cNvPr id="4" name="Text 2"/>
          <p:cNvSpPr/>
          <p:nvPr/>
        </p:nvSpPr>
        <p:spPr>
          <a:xfrm>
            <a:off x="917377" y="5270897"/>
            <a:ext cx="115610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endParaRPr lang="en-US" sz="750" dirty="0"/>
          </a:p>
        </p:txBody>
      </p:sp>
      <p:sp>
        <p:nvSpPr>
          <p:cNvPr id="5" name="Text 3"/>
          <p:cNvSpPr/>
          <p:nvPr/>
        </p:nvSpPr>
        <p:spPr>
          <a:xfrm>
            <a:off x="793790" y="5121354"/>
            <a:ext cx="381607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CHIRAN Gabriela Aurelia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302" y="718423"/>
            <a:ext cx="6896695" cy="623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Citire, ascultare, repovestire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98302" y="3342918"/>
            <a:ext cx="211895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Citire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98302" y="3774281"/>
            <a:ext cx="2118955" cy="957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Educatoarea citește povestea cu inflexiuni vocale captivante.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98302" y="4851559"/>
            <a:ext cx="2118955" cy="957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observă ilustrațiile colorate din carte.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235" y="3220283"/>
            <a:ext cx="2711529" cy="2711529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757" y="4226183"/>
            <a:ext cx="298490" cy="37314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26969" y="1641038"/>
            <a:ext cx="221873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Ascultare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6226969" y="2072402"/>
            <a:ext cx="2218730" cy="957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ascultă atent fiecare detaliu al povestirii.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6226969" y="3149679"/>
            <a:ext cx="2218730" cy="957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Ei descoperă sunetele diferitelor animale din poveste.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235" y="3220283"/>
            <a:ext cx="2711529" cy="2711529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403" y="3661350"/>
            <a:ext cx="298490" cy="37314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26969" y="4406503"/>
            <a:ext cx="221873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Repovestire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6226969" y="4837867"/>
            <a:ext cx="2218730" cy="1276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repovestesc aventurile pisicuței folosind propriile cuvinte.</a:t>
            </a:r>
            <a:endParaRPr lang="en-US" sz="1550" dirty="0"/>
          </a:p>
        </p:txBody>
      </p:sp>
      <p:sp>
        <p:nvSpPr>
          <p:cNvPr id="16" name="Text 9"/>
          <p:cNvSpPr/>
          <p:nvPr/>
        </p:nvSpPr>
        <p:spPr>
          <a:xfrm>
            <a:off x="6226969" y="6234351"/>
            <a:ext cx="2218730" cy="1276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Învață să exprime secvențial evenimentele din poveste.</a:t>
            </a:r>
            <a:endParaRPr lang="en-US" sz="15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235" y="3220283"/>
            <a:ext cx="2711529" cy="2711529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8867" y="5317867"/>
            <a:ext cx="298490" cy="2984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597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Desenează pisicuța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58378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0553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Exprimare creativă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54581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își desenează propriile versiuni ale pisicuței curioase.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40770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Fiecare lucrare reflectă interpretări unice ale personajului din poveste.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258378"/>
            <a:ext cx="4158615" cy="25702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0553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Învățare ghidată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54581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Profesorii oferă sfaturi utile pentru desenarea caracteristicilor animalelor.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5235893" y="640770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Elevii își dezvoltă abilitățile fine de motricitate prin activități artistice.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258378"/>
            <a:ext cx="4158615" cy="257020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50553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Expunerea lucrărilor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554581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Lucrările de artă finalizate decorează pereții clasei.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9677995" y="640770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își împărtășesc interpretările unice ale pisicii cu colegii.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843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713" y="3280529"/>
            <a:ext cx="8633460" cy="672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Joc distractiv: Cine a spus miau?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13" y="4275177"/>
            <a:ext cx="537686" cy="5376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713" y="5081707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Poziționare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2713" y="5546646"/>
            <a:ext cx="419576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formează un cerc mare în clasă.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752713" y="6019562"/>
            <a:ext cx="4195763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 copil stă în centrul cercului cu ochii închiși.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319" y="4275177"/>
            <a:ext cx="537686" cy="53768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17319" y="5081707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Miaunatul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5217319" y="5546646"/>
            <a:ext cx="4195763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Educatoarea alege în secret un copil care va spune "miau".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5217319" y="6363533"/>
            <a:ext cx="4195763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Sunetul trebuie făcut într-un mod amuzant și distinctiv.</a:t>
            </a:r>
            <a:endParaRPr lang="en-US" sz="16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924" y="4275177"/>
            <a:ext cx="537686" cy="53768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681924" y="5081707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Ghicirea</a:t>
            </a:r>
            <a:endParaRPr lang="en-US" sz="2100" dirty="0"/>
          </a:p>
        </p:txBody>
      </p:sp>
      <p:sp>
        <p:nvSpPr>
          <p:cNvPr id="14" name="Text 8"/>
          <p:cNvSpPr/>
          <p:nvPr/>
        </p:nvSpPr>
        <p:spPr>
          <a:xfrm>
            <a:off x="9681924" y="5546646"/>
            <a:ext cx="4195763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Copilul din centru trebuie să ghicească cine a miăunat.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9681924" y="6363533"/>
            <a:ext cx="4195763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Jocul dezvoltă atenția auditivă și recunoașterea vocilor.</a:t>
            </a:r>
            <a:endParaRPr lang="en-US" sz="1650" dirty="0"/>
          </a:p>
        </p:txBody>
      </p:sp>
      <p:sp>
        <p:nvSpPr>
          <p:cNvPr id="16" name="Text 10"/>
          <p:cNvSpPr/>
          <p:nvPr/>
        </p:nvSpPr>
        <p:spPr>
          <a:xfrm>
            <a:off x="752713" y="7293412"/>
            <a:ext cx="13124974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Jocul continuă cu schimbarea rolurilor și a sunetelor animalelor din poveste.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7003"/>
            <a:ext cx="71174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Construcții: Căsuța pisicii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49410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46427"/>
            <a:ext cx="28958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Materialele necesare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23684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adună cuburi colorate din lemn pentru proiect.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09873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Educatoarea prezintă un model simplu de căsuță pentru pisică.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1949410"/>
            <a:ext cx="4158615" cy="25702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4746427"/>
            <a:ext cx="33798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Planificarea construcției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23684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discută cum ar trebui să arate o căsuță confortabilă.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5235893" y="609873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Ei desenează schițe simple înainte de a începe construcția.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1949410"/>
            <a:ext cx="4158615" cy="257020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47464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Lucrul în echipă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523684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Grupuri mici colaborează pentru construirea căsuțelor.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9677995" y="609873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Fiecare copil contribuie cu idei și cuburi la proiect.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93790" y="707969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După finalizare, copiii așează jucării de pisici în căsuțe și povestesc despre noile lor creații.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94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Fișă de evaluare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51817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925967"/>
            <a:ext cx="30362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Identificare personaje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41638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încercuiesc animalele care apar în poveste.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782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Evaluează capacitatea de recunoaștere și memorie.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151817"/>
            <a:ext cx="2411968" cy="1490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3925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Secvențe narative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441638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Elevii ordonează imagini din poveste cronologic.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5235893" y="52782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Testează înțelegerea structurii narative.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151817"/>
            <a:ext cx="2411968" cy="149066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3925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Exprimare verbală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441638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Copiii descriu pisicuța folosind cuvinte noi învățate.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9677995" y="5278279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Dezvoltă vocabularul și comunicarea.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93790" y="625923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Fișele completate sunt adăugate în portofoliul individual al copilului.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793790" y="68772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Părinții primesc feedback despre progresul copilului prin aceste evaluări.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</TotalTime>
  <Words>372</Words>
  <Application>Microsoft Office PowerPoint</Application>
  <PresentationFormat>Particularizare</PresentationFormat>
  <Paragraphs>63</Paragraphs>
  <Slides>7</Slides>
  <Notes>7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</vt:i4>
      </vt:variant>
    </vt:vector>
  </HeadingPairs>
  <TitlesOfParts>
    <vt:vector size="12" baseType="lpstr">
      <vt:lpstr>Arial</vt:lpstr>
      <vt:lpstr>Gill Sans MT</vt:lpstr>
      <vt:lpstr>Inter</vt:lpstr>
      <vt:lpstr>Inter Bold</vt:lpstr>
      <vt:lpstr>Gallery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darmanesti@scolidb.ro</cp:lastModifiedBy>
  <cp:revision>3</cp:revision>
  <dcterms:created xsi:type="dcterms:W3CDTF">2025-06-25T16:45:43Z</dcterms:created>
  <dcterms:modified xsi:type="dcterms:W3CDTF">2025-10-06T16:25:56Z</dcterms:modified>
</cp:coreProperties>
</file>