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65" r:id="rId3"/>
    <p:sldId id="257" r:id="rId4"/>
    <p:sldId id="259" r:id="rId5"/>
    <p:sldId id="258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607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071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974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90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771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3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625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240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053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36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91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8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2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91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41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1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09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CC969-A790-4BFB-A9E8-99011F675F60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DD04B9-A3F7-484F-8A49-94565B6BA1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08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F44F7-C7C4-4AB5-A6CD-8D35543E6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52" y="2103437"/>
            <a:ext cx="119144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u="sng" dirty="0">
                <a:latin typeface="Algerian" panose="04020705040A02060702" pitchFamily="82" charset="0"/>
              </a:rPr>
              <a:t>,,</a:t>
            </a:r>
            <a:r>
              <a:rPr lang="en-GB" b="1" u="sng" dirty="0" err="1">
                <a:latin typeface="Algerian" panose="04020705040A02060702" pitchFamily="82" charset="0"/>
              </a:rPr>
              <a:t>Managementul</a:t>
            </a:r>
            <a:r>
              <a:rPr lang="en-GB" b="1" u="sng" dirty="0">
                <a:latin typeface="Algerian" panose="04020705040A02060702" pitchFamily="82" charset="0"/>
              </a:rPr>
              <a:t> </a:t>
            </a:r>
            <a:r>
              <a:rPr lang="en-GB" b="1" u="sng" dirty="0" err="1">
                <a:latin typeface="Algerian" panose="04020705040A02060702" pitchFamily="82" charset="0"/>
              </a:rPr>
              <a:t>calit</a:t>
            </a:r>
            <a:r>
              <a:rPr lang="ro-RO" b="1" u="sng" dirty="0">
                <a:latin typeface="Algerian" panose="04020705040A02060702" pitchFamily="82" charset="0"/>
              </a:rPr>
              <a:t>ĂȚ</a:t>
            </a:r>
            <a:r>
              <a:rPr lang="en-GB" b="1" u="sng" dirty="0">
                <a:latin typeface="Algerian" panose="04020705040A02060702" pitchFamily="82" charset="0"/>
              </a:rPr>
              <a:t>ii </a:t>
            </a:r>
            <a:r>
              <a:rPr lang="en-GB" b="1" u="sng" dirty="0" err="1">
                <a:latin typeface="Algerian" panose="04020705040A02060702" pitchFamily="82" charset="0"/>
              </a:rPr>
              <a:t>educației</a:t>
            </a:r>
            <a:r>
              <a:rPr lang="en-GB" b="1" u="sng" dirty="0">
                <a:latin typeface="Algerian" panose="04020705040A02060702" pitchFamily="82" charset="0"/>
              </a:rPr>
              <a:t> </a:t>
            </a:r>
            <a:r>
              <a:rPr lang="en-GB" b="1" u="sng" dirty="0" err="1">
                <a:latin typeface="Algerian" panose="04020705040A02060702" pitchFamily="82" charset="0"/>
              </a:rPr>
              <a:t>în</a:t>
            </a:r>
            <a:r>
              <a:rPr lang="en-GB" b="1" u="sng" dirty="0">
                <a:latin typeface="Algerian" panose="04020705040A02060702" pitchFamily="82" charset="0"/>
              </a:rPr>
              <a:t> </a:t>
            </a:r>
            <a:r>
              <a:rPr lang="ro-RO" b="1" u="sng" dirty="0">
                <a:latin typeface="Algerian" panose="04020705040A02060702" pitchFamily="82" charset="0"/>
              </a:rPr>
              <a:t>grădiniȚa</a:t>
            </a:r>
            <a:r>
              <a:rPr lang="en-GB" b="1" u="sng" dirty="0">
                <a:latin typeface="Algerian" panose="04020705040A02060702" pitchFamily="82" charset="0"/>
              </a:rPr>
              <a:t> </a:t>
            </a:r>
            <a:r>
              <a:rPr lang="en-GB" b="1" u="sng" dirty="0" err="1">
                <a:latin typeface="Algerian" panose="04020705040A02060702" pitchFamily="82" charset="0"/>
              </a:rPr>
              <a:t>mea</a:t>
            </a:r>
            <a:r>
              <a:rPr lang="ro-RO" b="1" u="sng" dirty="0">
                <a:latin typeface="Algerian" panose="04020705040A02060702" pitchFamily="82" charset="0"/>
              </a:rPr>
              <a:t>,,</a:t>
            </a:r>
            <a:br>
              <a:rPr lang="en-GB" b="1" u="sng" dirty="0">
                <a:latin typeface="Algerian" panose="04020705040A02060702" pitchFamily="8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69907-7E47-473C-9409-051C53706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o-RO" dirty="0"/>
          </a:p>
          <a:p>
            <a:pPr marL="0" indent="0" algn="r">
              <a:buNone/>
            </a:pPr>
            <a:endParaRPr lang="ro-RO" dirty="0"/>
          </a:p>
          <a:p>
            <a:pPr marL="0" indent="0" algn="r">
              <a:buNone/>
            </a:pPr>
            <a:endParaRPr lang="ro-RO" dirty="0"/>
          </a:p>
          <a:p>
            <a:pPr marL="0" indent="0" algn="r">
              <a:buNone/>
            </a:pPr>
            <a:endParaRPr lang="ro-RO" dirty="0"/>
          </a:p>
          <a:p>
            <a:pPr marL="0" indent="0" algn="r">
              <a:buNone/>
            </a:pPr>
            <a:endParaRPr lang="ro-RO" dirty="0"/>
          </a:p>
          <a:p>
            <a:pPr marL="0" indent="0" algn="r">
              <a:buNone/>
            </a:pPr>
            <a:endParaRPr lang="ro-RO" dirty="0"/>
          </a:p>
          <a:p>
            <a:pPr marL="0" indent="0" algn="r">
              <a:buNone/>
            </a:pPr>
            <a:r>
              <a:rPr lang="ro-RO" sz="2400"/>
              <a:t>Eremia </a:t>
            </a:r>
            <a:r>
              <a:rPr lang="ro-RO" sz="2400" dirty="0"/>
              <a:t>Cristina-Elena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327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8203-25A7-4991-89EE-8E5283174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solidFill>
                  <a:schemeClr val="bg1"/>
                </a:solidFill>
                <a:latin typeface="Algerian" panose="04020705040A02060702" pitchFamily="82" charset="0"/>
              </a:rPr>
              <a:t>MISIUNEA NOASTR</a:t>
            </a:r>
            <a:r>
              <a:rPr lang="ro-RO" b="1" u="sng" dirty="0">
                <a:solidFill>
                  <a:schemeClr val="bg1"/>
                </a:solidFill>
                <a:latin typeface="Algerian" panose="04020705040A02060702" pitchFamily="82" charset="0"/>
              </a:rPr>
              <a:t>Ă</a:t>
            </a:r>
            <a:br>
              <a:rPr lang="en-GB" b="1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E0F8C-1C17-441C-B2AA-6F23A56E6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>
                <a:solidFill>
                  <a:schemeClr val="bg1"/>
                </a:solidFill>
              </a:rPr>
              <a:t>   </a:t>
            </a:r>
            <a:r>
              <a:rPr lang="en-GB" sz="2400" b="1" dirty="0" err="1"/>
              <a:t>Misiunea</a:t>
            </a:r>
            <a:r>
              <a:rPr lang="en-GB" sz="2400" b="1" dirty="0"/>
              <a:t> </a:t>
            </a:r>
            <a:r>
              <a:rPr lang="en-GB" sz="2400" b="1" dirty="0" err="1"/>
              <a:t>Grădiniţei</a:t>
            </a:r>
            <a:r>
              <a:rPr lang="en-GB" sz="2400" b="1" dirty="0"/>
              <a:t> „</a:t>
            </a:r>
            <a:r>
              <a:rPr lang="en-GB" sz="2400" b="1" dirty="0" err="1"/>
              <a:t>Voinicel</a:t>
            </a:r>
            <a:r>
              <a:rPr lang="en-GB" sz="2400" b="1" dirty="0"/>
              <a:t>”- </a:t>
            </a:r>
            <a:r>
              <a:rPr lang="en-GB" sz="2400" b="1" dirty="0" err="1"/>
              <a:t>este</a:t>
            </a:r>
            <a:r>
              <a:rPr lang="en-GB" sz="2400" b="1" dirty="0"/>
              <a:t> de a </a:t>
            </a:r>
            <a:r>
              <a:rPr lang="en-GB" sz="2400" b="1" dirty="0" err="1"/>
              <a:t>crea</a:t>
            </a:r>
            <a:r>
              <a:rPr lang="en-GB" sz="2400" b="1" dirty="0"/>
              <a:t> un </a:t>
            </a:r>
            <a:r>
              <a:rPr lang="en-GB" sz="2400" b="1" dirty="0" err="1"/>
              <a:t>mediu</a:t>
            </a:r>
            <a:r>
              <a:rPr lang="en-GB" sz="2400" b="1" dirty="0"/>
              <a:t> </a:t>
            </a:r>
            <a:r>
              <a:rPr lang="en-GB" sz="2400" b="1" dirty="0" err="1"/>
              <a:t>cald</a:t>
            </a:r>
            <a:r>
              <a:rPr lang="en-GB" sz="2400" b="1" dirty="0"/>
              <a:t> </a:t>
            </a:r>
            <a:r>
              <a:rPr lang="en-GB" sz="2400" b="1" dirty="0" err="1"/>
              <a:t>şi</a:t>
            </a:r>
            <a:r>
              <a:rPr lang="en-GB" sz="2400" b="1" dirty="0"/>
              <a:t> </a:t>
            </a:r>
            <a:r>
              <a:rPr lang="en-GB" sz="2400" b="1" dirty="0" err="1"/>
              <a:t>stimulativ</a:t>
            </a:r>
            <a:r>
              <a:rPr lang="en-GB" sz="2400" b="1" dirty="0"/>
              <a:t> </a:t>
            </a:r>
            <a:r>
              <a:rPr lang="en-GB" sz="2400" b="1" dirty="0" err="1"/>
              <a:t>în</a:t>
            </a:r>
            <a:r>
              <a:rPr lang="en-GB" sz="2400" b="1" dirty="0"/>
              <a:t> care </a:t>
            </a:r>
            <a:r>
              <a:rPr lang="en-GB" sz="2400" b="1" dirty="0" err="1"/>
              <a:t>fiecare</a:t>
            </a:r>
            <a:r>
              <a:rPr lang="en-GB" sz="2400" b="1" dirty="0"/>
              <a:t> </a:t>
            </a:r>
            <a:r>
              <a:rPr lang="en-GB" sz="2400" b="1" dirty="0" err="1"/>
              <a:t>copil</a:t>
            </a:r>
            <a:r>
              <a:rPr lang="en-GB" sz="2400" b="1" dirty="0"/>
              <a:t> </a:t>
            </a:r>
            <a:r>
              <a:rPr lang="en-GB" sz="2400" b="1" dirty="0" err="1"/>
              <a:t>să</a:t>
            </a:r>
            <a:r>
              <a:rPr lang="en-GB" sz="2400" b="1" dirty="0"/>
              <a:t> fie </a:t>
            </a:r>
            <a:r>
              <a:rPr lang="en-GB" sz="2400" b="1" dirty="0" err="1"/>
              <a:t>încurajat</a:t>
            </a:r>
            <a:r>
              <a:rPr lang="ro-RO" sz="2400" b="1" dirty="0"/>
              <a:t> </a:t>
            </a:r>
            <a:r>
              <a:rPr lang="en-GB" sz="2400" b="1" dirty="0" err="1"/>
              <a:t>să-şi</a:t>
            </a:r>
            <a:r>
              <a:rPr lang="en-GB" sz="2400" b="1" dirty="0"/>
              <a:t> </a:t>
            </a:r>
            <a:r>
              <a:rPr lang="en-GB" sz="2400" b="1" dirty="0" err="1"/>
              <a:t>dezvolte</a:t>
            </a:r>
            <a:r>
              <a:rPr lang="en-GB" sz="2400" b="1" dirty="0"/>
              <a:t> </a:t>
            </a:r>
            <a:r>
              <a:rPr lang="en-GB" sz="2400" b="1" dirty="0" err="1"/>
              <a:t>talentele</a:t>
            </a:r>
            <a:r>
              <a:rPr lang="en-GB" sz="2400" b="1" dirty="0"/>
              <a:t> </a:t>
            </a:r>
            <a:r>
              <a:rPr lang="en-GB" sz="2400" b="1" dirty="0" err="1"/>
              <a:t>şi</a:t>
            </a:r>
            <a:r>
              <a:rPr lang="en-GB" sz="2400" b="1" dirty="0"/>
              <a:t> </a:t>
            </a:r>
            <a:r>
              <a:rPr lang="en-GB" sz="2400" b="1" dirty="0" err="1"/>
              <a:t>aptitudinile</a:t>
            </a:r>
            <a:r>
              <a:rPr lang="en-GB" sz="2400" b="1" dirty="0"/>
              <a:t> sale </a:t>
            </a:r>
            <a:r>
              <a:rPr lang="en-GB" sz="2400" b="1" dirty="0" err="1"/>
              <a:t>şi</a:t>
            </a:r>
            <a:r>
              <a:rPr lang="en-GB" sz="2400" b="1" dirty="0"/>
              <a:t> </a:t>
            </a:r>
            <a:r>
              <a:rPr lang="en-GB" sz="2400" b="1" dirty="0" err="1"/>
              <a:t>să</a:t>
            </a:r>
            <a:r>
              <a:rPr lang="en-GB" sz="2400" b="1" dirty="0"/>
              <a:t> fie </a:t>
            </a:r>
            <a:r>
              <a:rPr lang="en-GB" sz="2400" b="1" dirty="0" err="1"/>
              <a:t>pregătit</a:t>
            </a:r>
            <a:r>
              <a:rPr lang="en-GB" sz="2400" b="1" dirty="0"/>
              <a:t> din </a:t>
            </a:r>
            <a:r>
              <a:rPr lang="en-GB" sz="2400" b="1" dirty="0" err="1"/>
              <a:t>punct</a:t>
            </a:r>
            <a:r>
              <a:rPr lang="en-GB" sz="2400" b="1" dirty="0"/>
              <a:t> de </a:t>
            </a:r>
            <a:r>
              <a:rPr lang="en-GB" sz="2400" b="1" dirty="0" err="1"/>
              <a:t>vedere</a:t>
            </a:r>
            <a:r>
              <a:rPr lang="en-GB" sz="2400" b="1" dirty="0"/>
              <a:t> </a:t>
            </a:r>
            <a:r>
              <a:rPr lang="en-GB" sz="2400" b="1" dirty="0" err="1"/>
              <a:t>intelectual</a:t>
            </a:r>
            <a:r>
              <a:rPr lang="en-GB" sz="2400" b="1" dirty="0"/>
              <a:t>, social, </a:t>
            </a:r>
            <a:r>
              <a:rPr lang="en-GB" sz="2400" b="1" dirty="0" err="1"/>
              <a:t>fizic</a:t>
            </a:r>
            <a:r>
              <a:rPr lang="en-GB" sz="2400" b="1" dirty="0"/>
              <a:t> </a:t>
            </a:r>
            <a:r>
              <a:rPr lang="en-GB" sz="2400" b="1" dirty="0" err="1"/>
              <a:t>şi</a:t>
            </a:r>
            <a:r>
              <a:rPr lang="en-GB" sz="2400" b="1" dirty="0"/>
              <a:t> </a:t>
            </a:r>
            <a:r>
              <a:rPr lang="en-GB" sz="2400" b="1" dirty="0" err="1"/>
              <a:t>emoţional</a:t>
            </a:r>
            <a:r>
              <a:rPr lang="en-GB" sz="2400" b="1" dirty="0"/>
              <a:t> </a:t>
            </a:r>
            <a:r>
              <a:rPr lang="en-GB" sz="2400" b="1" dirty="0" err="1"/>
              <a:t>să</a:t>
            </a:r>
            <a:r>
              <a:rPr lang="en-GB" sz="2400" b="1" dirty="0"/>
              <a:t> se </a:t>
            </a:r>
            <a:r>
              <a:rPr lang="en-GB" sz="2400" b="1" dirty="0" err="1"/>
              <a:t>integreze</a:t>
            </a:r>
            <a:r>
              <a:rPr lang="en-GB" sz="2400" b="1" dirty="0"/>
              <a:t> </a:t>
            </a:r>
            <a:r>
              <a:rPr lang="en-GB" sz="2400" b="1" dirty="0" err="1"/>
              <a:t>în</a:t>
            </a:r>
            <a:r>
              <a:rPr lang="en-GB" sz="2400" b="1" dirty="0"/>
              <a:t> </a:t>
            </a:r>
            <a:r>
              <a:rPr lang="en-GB" sz="2400" b="1" dirty="0" err="1"/>
              <a:t>realitatea</a:t>
            </a:r>
            <a:r>
              <a:rPr lang="en-GB" sz="2400" b="1" dirty="0"/>
              <a:t> </a:t>
            </a:r>
            <a:r>
              <a:rPr lang="en-GB" sz="2400" b="1" dirty="0" err="1"/>
              <a:t>complexă</a:t>
            </a:r>
            <a:r>
              <a:rPr lang="en-GB" sz="2400" b="1" dirty="0"/>
              <a:t> a </a:t>
            </a:r>
            <a:r>
              <a:rPr lang="en-GB" sz="2400" b="1" dirty="0" err="1"/>
              <a:t>lumii</a:t>
            </a:r>
            <a:r>
              <a:rPr lang="en-GB" sz="2400" b="1" dirty="0"/>
              <a:t> </a:t>
            </a:r>
            <a:r>
              <a:rPr lang="en-GB" sz="2400" b="1" dirty="0" err="1"/>
              <a:t>înconjurătoare</a:t>
            </a:r>
            <a:r>
              <a:rPr lang="en-GB" sz="2400" b="1" dirty="0"/>
              <a:t>.</a:t>
            </a:r>
            <a:br>
              <a:rPr lang="en-GB" sz="2400" dirty="0"/>
            </a:br>
            <a:r>
              <a:rPr lang="en-GB" sz="2400" b="1" dirty="0"/>
              <a:t>  </a:t>
            </a:r>
            <a:r>
              <a:rPr lang="en-GB" sz="2400" b="1" dirty="0" err="1"/>
              <a:t>Grădiniţa</a:t>
            </a:r>
            <a:r>
              <a:rPr lang="en-GB" sz="2400" b="1" dirty="0"/>
              <a:t> </a:t>
            </a:r>
            <a:r>
              <a:rPr lang="en-GB" sz="2400" b="1" dirty="0" err="1"/>
              <a:t>urmăreşte</a:t>
            </a:r>
            <a:r>
              <a:rPr lang="en-GB" sz="2400" b="1" dirty="0"/>
              <a:t> ca </a:t>
            </a:r>
            <a:r>
              <a:rPr lang="en-GB" sz="2400" b="1" dirty="0" err="1"/>
              <a:t>fiecare</a:t>
            </a:r>
            <a:r>
              <a:rPr lang="en-GB" sz="2400" b="1" dirty="0"/>
              <a:t> </a:t>
            </a:r>
            <a:r>
              <a:rPr lang="en-GB" sz="2400" b="1" dirty="0" err="1"/>
              <a:t>copil</a:t>
            </a:r>
            <a:r>
              <a:rPr lang="en-GB" sz="2400" b="1" dirty="0"/>
              <a:t> </a:t>
            </a:r>
            <a:r>
              <a:rPr lang="en-GB" sz="2400" b="1" dirty="0" err="1"/>
              <a:t>să</a:t>
            </a:r>
            <a:r>
              <a:rPr lang="en-GB" sz="2400" b="1" dirty="0"/>
              <a:t> </a:t>
            </a:r>
            <a:r>
              <a:rPr lang="en-GB" sz="2400" b="1" dirty="0" err="1"/>
              <a:t>atingă</a:t>
            </a:r>
            <a:r>
              <a:rPr lang="en-GB" sz="2400" b="1" dirty="0"/>
              <a:t> </a:t>
            </a:r>
            <a:r>
              <a:rPr lang="en-GB" sz="2400" b="1" dirty="0" err="1"/>
              <a:t>sau</a:t>
            </a:r>
            <a:r>
              <a:rPr lang="en-GB" sz="2400" b="1" dirty="0"/>
              <a:t> </a:t>
            </a:r>
            <a:r>
              <a:rPr lang="en-GB" sz="2400" b="1" dirty="0" err="1"/>
              <a:t>să</a:t>
            </a:r>
            <a:r>
              <a:rPr lang="en-GB" sz="2400" b="1" dirty="0"/>
              <a:t> </a:t>
            </a:r>
            <a:r>
              <a:rPr lang="en-GB" sz="2400" b="1" dirty="0" err="1"/>
              <a:t>depăşească</a:t>
            </a:r>
            <a:r>
              <a:rPr lang="en-GB" sz="2400" b="1" dirty="0"/>
              <a:t> </a:t>
            </a:r>
            <a:r>
              <a:rPr lang="en-GB" sz="2400" b="1" dirty="0" err="1"/>
              <a:t>standardele</a:t>
            </a:r>
            <a:r>
              <a:rPr lang="en-GB" sz="2400" b="1" dirty="0"/>
              <a:t> </a:t>
            </a:r>
            <a:r>
              <a:rPr lang="en-GB" sz="2400" b="1" dirty="0" err="1"/>
              <a:t>educaţionale</a:t>
            </a:r>
            <a:r>
              <a:rPr lang="en-GB" sz="2400" b="1" dirty="0"/>
              <a:t> </a:t>
            </a:r>
            <a:r>
              <a:rPr lang="en-GB" sz="2400" b="1" dirty="0" err="1"/>
              <a:t>sociale</a:t>
            </a:r>
            <a:r>
              <a:rPr lang="en-GB" sz="2400" b="1" dirty="0"/>
              <a:t> </a:t>
            </a:r>
            <a:r>
              <a:rPr lang="en-GB" sz="2400" b="1" dirty="0" err="1"/>
              <a:t>şi</a:t>
            </a:r>
            <a:r>
              <a:rPr lang="en-GB" sz="2400" b="1" dirty="0"/>
              <a:t> </a:t>
            </a:r>
            <a:r>
              <a:rPr lang="en-GB" sz="2400" b="1" dirty="0" err="1"/>
              <a:t>emoţionale</a:t>
            </a:r>
            <a:r>
              <a:rPr lang="en-GB" sz="2400" b="1" dirty="0"/>
              <a:t>, </a:t>
            </a:r>
            <a:r>
              <a:rPr lang="en-GB" sz="2400" b="1" dirty="0" err="1"/>
              <a:t>să</a:t>
            </a:r>
            <a:r>
              <a:rPr lang="en-GB" sz="2400" b="1" dirty="0"/>
              <a:t> </a:t>
            </a:r>
            <a:r>
              <a:rPr lang="en-GB" sz="2400" b="1" dirty="0" err="1"/>
              <a:t>aibă</a:t>
            </a:r>
            <a:r>
              <a:rPr lang="en-GB" sz="2400" b="1" dirty="0"/>
              <a:t> </a:t>
            </a:r>
            <a:r>
              <a:rPr lang="en-GB" sz="2400" b="1" dirty="0" err="1"/>
              <a:t>capacitatea</a:t>
            </a:r>
            <a:r>
              <a:rPr lang="en-GB" sz="2400" b="1" dirty="0"/>
              <a:t> de a </a:t>
            </a:r>
            <a:r>
              <a:rPr lang="en-GB" sz="2400" b="1" dirty="0" err="1"/>
              <a:t>comunica</a:t>
            </a:r>
            <a:r>
              <a:rPr lang="en-GB" sz="2400" b="1" dirty="0"/>
              <a:t> , </a:t>
            </a:r>
            <a:r>
              <a:rPr lang="en-GB" sz="2400" b="1" dirty="0" err="1"/>
              <a:t>să</a:t>
            </a:r>
            <a:r>
              <a:rPr lang="en-GB" sz="2400" b="1" dirty="0"/>
              <a:t> </a:t>
            </a:r>
            <a:r>
              <a:rPr lang="en-GB" sz="2400" b="1" dirty="0" err="1"/>
              <a:t>manifeste</a:t>
            </a:r>
            <a:r>
              <a:rPr lang="en-GB" sz="2400" b="1" dirty="0"/>
              <a:t> </a:t>
            </a:r>
            <a:r>
              <a:rPr lang="en-GB" sz="2400" b="1" dirty="0" err="1"/>
              <a:t>interes</a:t>
            </a:r>
            <a:r>
              <a:rPr lang="en-GB" sz="2400" b="1" dirty="0"/>
              <a:t> </a:t>
            </a:r>
            <a:r>
              <a:rPr lang="en-GB" sz="2400" b="1" dirty="0" err="1"/>
              <a:t>pentru</a:t>
            </a:r>
            <a:r>
              <a:rPr lang="en-GB" sz="2400" b="1" dirty="0"/>
              <a:t> </a:t>
            </a:r>
            <a:r>
              <a:rPr lang="en-GB" sz="2400" b="1" dirty="0" err="1"/>
              <a:t>studiu</a:t>
            </a:r>
            <a:r>
              <a:rPr lang="en-GB" sz="2400" b="1" dirty="0"/>
              <a:t> </a:t>
            </a:r>
            <a:r>
              <a:rPr lang="en-GB" sz="2400" b="1" dirty="0" err="1"/>
              <a:t>şi</a:t>
            </a:r>
            <a:r>
              <a:rPr lang="en-GB" sz="2400" b="1" dirty="0"/>
              <a:t> </a:t>
            </a:r>
            <a:r>
              <a:rPr lang="en-GB" sz="2400" b="1" dirty="0" err="1"/>
              <a:t>cunoaştere</a:t>
            </a:r>
            <a:r>
              <a:rPr lang="en-GB" sz="2400" b="1" dirty="0"/>
              <a:t>, </a:t>
            </a:r>
            <a:r>
              <a:rPr lang="en-GB" sz="2400" b="1" dirty="0" err="1"/>
              <a:t>stima</a:t>
            </a:r>
            <a:r>
              <a:rPr lang="en-GB" sz="2400" b="1" dirty="0"/>
              <a:t> de sine </a:t>
            </a:r>
            <a:r>
              <a:rPr lang="en-GB" sz="2400" b="1" dirty="0" err="1"/>
              <a:t>şi</a:t>
            </a:r>
            <a:r>
              <a:rPr lang="en-GB" sz="2400" b="1" dirty="0"/>
              <a:t> respect </a:t>
            </a:r>
            <a:r>
              <a:rPr lang="en-GB" sz="2400" b="1" dirty="0" err="1"/>
              <a:t>pentru</a:t>
            </a:r>
            <a:r>
              <a:rPr lang="en-GB" sz="2400" b="1" dirty="0"/>
              <a:t> </a:t>
            </a:r>
            <a:r>
              <a:rPr lang="en-GB" sz="2400" b="1" dirty="0" err="1"/>
              <a:t>aproapele</a:t>
            </a:r>
            <a:r>
              <a:rPr lang="en-GB" sz="2400" b="1" dirty="0"/>
              <a:t> </a:t>
            </a:r>
            <a:r>
              <a:rPr lang="en-GB" sz="2400" b="1" dirty="0" err="1"/>
              <a:t>său</a:t>
            </a:r>
            <a:r>
              <a:rPr lang="en-GB" sz="2400" b="1" dirty="0"/>
              <a:t>.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100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358A0-F4A9-41EE-A509-4AD74407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813" y="365125"/>
            <a:ext cx="12036187" cy="1325563"/>
          </a:xfrm>
        </p:spPr>
        <p:txBody>
          <a:bodyPr/>
          <a:lstStyle/>
          <a:p>
            <a:r>
              <a:rPr lang="ro-RO" b="1" u="sng" dirty="0">
                <a:solidFill>
                  <a:schemeClr val="bg1"/>
                </a:solidFill>
                <a:latin typeface="Algerian" panose="04020705040A02060702" pitchFamily="82" charset="0"/>
              </a:rPr>
              <a:t>GRĂDINIȚA ,,VOINICEL,, NR. 1CHITILA, ILFOV</a:t>
            </a:r>
            <a:endParaRPr lang="en-GB" b="1" u="sng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78797-812C-4733-A076-E7DE4DAB4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813" y="1690688"/>
            <a:ext cx="6163101" cy="5364707"/>
          </a:xfrm>
        </p:spPr>
        <p:txBody>
          <a:bodyPr>
            <a:normAutofit/>
          </a:bodyPr>
          <a:lstStyle/>
          <a:p>
            <a:r>
              <a:rPr lang="ro-RO" b="1" dirty="0"/>
              <a:t>Grădinița ”Voinicel”, </a:t>
            </a:r>
            <a:r>
              <a:rPr lang="ro-RO" dirty="0"/>
              <a:t>este situată în orașul Chitila, județul Ilfov; inițial și-a început activitatea într-o clădire veche (în prezent are peste 100 de ani vechime) cu două grupe. Ulterior s-a extins, urmând ca în anul 1990 clădirea să fie consolidată și reamenajată, Ministerul Educației având o contribuție însemnată , în acest sens, de la  2 grupe s-a ajuns la 7 grupe de  preșcolari.</a:t>
            </a:r>
            <a:endParaRPr lang="en-GB" dirty="0"/>
          </a:p>
          <a:p>
            <a:endParaRPr lang="ro-RO" dirty="0"/>
          </a:p>
          <a:p>
            <a:endParaRPr lang="ro-R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6B748-7DC9-43C9-9996-89AB73B3C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1460309"/>
            <a:ext cx="5171364" cy="517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05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EDF04-8261-4619-8B54-67CC0D76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43" y="337830"/>
            <a:ext cx="11846257" cy="1325563"/>
          </a:xfrm>
        </p:spPr>
        <p:txBody>
          <a:bodyPr/>
          <a:lstStyle/>
          <a:p>
            <a:r>
              <a:rPr lang="ro-RO" b="1" u="sng" dirty="0">
                <a:solidFill>
                  <a:schemeClr val="bg1"/>
                </a:solidFill>
                <a:latin typeface="Algerian" panose="04020705040A02060702" pitchFamily="82" charset="0"/>
              </a:rPr>
              <a:t>GRĂDINIȚA ,,VOINICEL,, NR. 2 CHITILA, ILFOV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B06D6-FC4C-481E-8303-1FC28D3BE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38204"/>
            <a:ext cx="4817660" cy="5307155"/>
          </a:xfrm>
        </p:spPr>
        <p:txBody>
          <a:bodyPr>
            <a:normAutofit/>
          </a:bodyPr>
          <a:lstStyle/>
          <a:p>
            <a:r>
              <a:rPr lang="ro-RO" sz="2000" dirty="0"/>
              <a:t>În anul 2017 a fost finalizată construcția Grădiniței nr.2, structură a Grădiniței ”Voinicel”- o construcție modernă, cu 6 săli de grupă (fiecare grupă, având grup sanitar propriu), sală de mese, cabinet medical, vestiare, bucătărie, 3 dormitoare cu acces la grupuri sanitare. </a:t>
            </a:r>
            <a:endParaRPr lang="en-GB" sz="2000" dirty="0"/>
          </a:p>
          <a:p>
            <a:r>
              <a:rPr lang="ro-RO" sz="2000" dirty="0"/>
              <a:t>Unitatea noastră a parcurs un proces de dezvoltare și integrare în comunitate, dar și în județ, astfel am dobândit în timp, valori precum: încredere și respect reciproc, toleranță și egalitate, spirit liber și spirit critic, și nu în ultimul rând, creativitate.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059B2-AD2A-46BB-8C28-44952F1A2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170" y="1337481"/>
            <a:ext cx="7477829" cy="552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03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EECD-6765-414E-A48E-3C09FA23C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365"/>
            <a:ext cx="11987284" cy="1325563"/>
          </a:xfrm>
        </p:spPr>
        <p:txBody>
          <a:bodyPr/>
          <a:lstStyle/>
          <a:p>
            <a:r>
              <a:rPr lang="ro-RO" b="1" u="sng" dirty="0">
                <a:solidFill>
                  <a:schemeClr val="bg1"/>
                </a:solidFill>
                <a:latin typeface="Algerian" panose="04020705040A02060702" pitchFamily="82" charset="0"/>
              </a:rPr>
              <a:t>GRĂDINIȚA ,,VOINICEL,, NR. 2 CHITILA, ILFOV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F1DD-7359-4788-9224-65A4BFE9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8340" y="1322198"/>
            <a:ext cx="3293660" cy="5170677"/>
          </a:xfrm>
        </p:spPr>
        <p:txBody>
          <a:bodyPr/>
          <a:lstStyle/>
          <a:p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Gradinita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reprezinta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constructie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de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cladire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„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ro-R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fiind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executata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materiale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</a:t>
            </a:r>
            <a:r>
              <a:rPr lang="ro-R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iar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acoperisul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tip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terasa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partial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terasa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verde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etajul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folosita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scopuri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recreationale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terasa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tehnica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o-RO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etajul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folosita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pentru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montarea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panourilor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solare</a:t>
            </a:r>
            <a:r>
              <a:rPr lang="en-GB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C2418-846A-47E0-96DE-ECC8B8760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996287"/>
            <a:ext cx="8896534" cy="586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8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67723-4185-49B5-940D-4BB05B5F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E014FC-E0CA-433F-AE8A-434582435F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8" y="38898"/>
            <a:ext cx="12121062" cy="68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6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6306-B5ED-410E-8253-C7DF6FB34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396FBA-6703-4DE6-A6C3-D5C0DB9E61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0" cy="37531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09A1B-2793-4D06-B8F4-B0C400F51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"/>
            <a:ext cx="6094195" cy="375313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616DFA4-4DC6-48B5-AD61-9018EF150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753135"/>
            <a:ext cx="7001300" cy="310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06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190C-5A7B-4323-B59F-8BF70F4B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o-RO" dirty="0">
                <a:solidFill>
                  <a:schemeClr val="bg1"/>
                </a:solidFill>
                <a:latin typeface="Algerian" panose="04020705040A02060702" pitchFamily="82" charset="0"/>
              </a:rPr>
              <a:t>VĂ MULȚUMESC!</a:t>
            </a:r>
            <a:endParaRPr lang="en-GB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814919-2CD7-43EA-8A57-8D8E67986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" y="996287"/>
            <a:ext cx="12082818" cy="586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179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4642</TotalTime>
  <Words>272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Celestial</vt:lpstr>
      <vt:lpstr>,,Managementul calitĂȚii educației în grădiniȚa mea,, </vt:lpstr>
      <vt:lpstr>MISIUNEA NOASTRĂ </vt:lpstr>
      <vt:lpstr>GRĂDINIȚA ,,VOINICEL,, NR. 1CHITILA, ILFOV</vt:lpstr>
      <vt:lpstr>GRĂDINIȚA ,,VOINICEL,, NR. 2 CHITILA, ILFOV</vt:lpstr>
      <vt:lpstr>GRĂDINIȚA ,,VOINICEL,, NR. 2 CHITILA, ILFOV</vt:lpstr>
      <vt:lpstr>PowerPoint Presentation</vt:lpstr>
      <vt:lpstr>PowerPoint Presentation</vt:lpstr>
      <vt:lpstr>VĂ MULȚUMESC!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Eremia</dc:creator>
  <cp:lastModifiedBy>Cristina-Elena EREMIA</cp:lastModifiedBy>
  <cp:revision>12</cp:revision>
  <dcterms:created xsi:type="dcterms:W3CDTF">2021-11-26T18:17:04Z</dcterms:created>
  <dcterms:modified xsi:type="dcterms:W3CDTF">2025-10-07T11:40:45Z</dcterms:modified>
</cp:coreProperties>
</file>