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E339F215-B280-FBB7-B06F-6CA9C8DEC9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C0A234AE-7135-C61C-06EE-EF3F232833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9026EFA4-8FD3-D2E3-C185-599248116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9C57-9777-44C5-98C3-E267A585FC18}" type="datetimeFigureOut">
              <a:rPr lang="ro-RO" smtClean="0"/>
              <a:t>18.11.2024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D2834DEC-636D-BEC1-880D-1044FB83A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7E83BC4A-013D-3806-412A-C80BA7343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1EF7-9869-4238-8FBE-327EB71F2B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25356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C2D89199-0380-612C-6EDB-6F6F77235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EFAC3E58-CE51-8442-47AB-D419BA5E24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4A2C211C-EFA8-8CE0-B7FF-2CB3C8441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9C57-9777-44C5-98C3-E267A585FC18}" type="datetimeFigureOut">
              <a:rPr lang="ro-RO" smtClean="0"/>
              <a:t>18.11.2024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C48044AA-74F6-82EB-2199-CCBFEFC99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8C2FBCDF-7A5B-4DE7-DFE2-74465835A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1EF7-9869-4238-8FBE-327EB71F2B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01846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>
            <a:extLst>
              <a:ext uri="{FF2B5EF4-FFF2-40B4-BE49-F238E27FC236}">
                <a16:creationId xmlns:a16="http://schemas.microsoft.com/office/drawing/2014/main" id="{CAAE246C-E247-A1ED-7092-2FFFB9B4C8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99171351-DE61-D3BE-8E77-1BE714B20D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8B31EA6E-5AC8-11B7-AA7A-D43DECF36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9C57-9777-44C5-98C3-E267A585FC18}" type="datetimeFigureOut">
              <a:rPr lang="ro-RO" smtClean="0"/>
              <a:t>18.11.2024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E0C53EE7-6DCD-6A89-C37F-F3A25762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5038E5EA-81A0-B106-0FC6-E316F3C5B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1EF7-9869-4238-8FBE-327EB71F2B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88525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7B451D0-3C1E-31BA-E6D6-AAD9E99CD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1CB821AE-9F93-53BC-BC4A-712E72053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6737E06E-4A00-7789-F3FB-B6087D65C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9C57-9777-44C5-98C3-E267A585FC18}" type="datetimeFigureOut">
              <a:rPr lang="ro-RO" smtClean="0"/>
              <a:t>18.11.2024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E2261B46-67E8-70D0-077E-0DEB51D17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86DEC9EB-D598-1F80-43E1-77D65DEBD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1EF7-9869-4238-8FBE-327EB71F2B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36388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C38CAA81-AB70-624E-1F6B-7EE03E4B8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BE35FD21-0B69-9B17-EC45-166073E45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BA666E28-8E74-7E7F-0595-C6A3A1909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9C57-9777-44C5-98C3-E267A585FC18}" type="datetimeFigureOut">
              <a:rPr lang="ro-RO" smtClean="0"/>
              <a:t>18.11.2024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3FA6F93D-C4CC-17AD-121B-E3728186D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39274BC0-8359-F8F6-80D2-94D589A5A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1EF7-9869-4238-8FBE-327EB71F2B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92444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3976D38-BD8B-70FE-2EB7-7B7B48190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E598DB7B-53B9-E490-5BF2-A06DF50476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915A4911-6529-1E83-BC50-01C01B1195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437E9C6E-3A7F-259B-659E-2EE10E174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9C57-9777-44C5-98C3-E267A585FC18}" type="datetimeFigureOut">
              <a:rPr lang="ro-RO" smtClean="0"/>
              <a:t>18.11.2024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3CB426BF-575B-E90E-7069-AD0E760EF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2895CD4A-9C86-9AB0-FF4B-97955AE3B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1EF7-9869-4238-8FBE-327EB71F2B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51133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1AC3C37-DD59-FE95-895B-701628CFE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3A896A73-E966-F0AF-5F82-1C898BDBF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A65356F2-0220-1AB8-FADF-18803BE1E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805D09B3-3CFA-0CBA-8D63-9C21D9DE91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D23D57C4-7C15-50FB-8924-2BEFC77FAA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7" name="Substituent dată 6">
            <a:extLst>
              <a:ext uri="{FF2B5EF4-FFF2-40B4-BE49-F238E27FC236}">
                <a16:creationId xmlns:a16="http://schemas.microsoft.com/office/drawing/2014/main" id="{DEB27329-334B-15EB-1E2E-5FD80DFF9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9C57-9777-44C5-98C3-E267A585FC18}" type="datetimeFigureOut">
              <a:rPr lang="ro-RO" smtClean="0"/>
              <a:t>18.11.2024</a:t>
            </a:fld>
            <a:endParaRPr lang="ro-RO"/>
          </a:p>
        </p:txBody>
      </p:sp>
      <p:sp>
        <p:nvSpPr>
          <p:cNvPr id="8" name="Substituent subsol 7">
            <a:extLst>
              <a:ext uri="{FF2B5EF4-FFF2-40B4-BE49-F238E27FC236}">
                <a16:creationId xmlns:a16="http://schemas.microsoft.com/office/drawing/2014/main" id="{D4ED6A42-4515-AEFA-60CC-43C38E4F0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ubstituent număr diapozitiv 8">
            <a:extLst>
              <a:ext uri="{FF2B5EF4-FFF2-40B4-BE49-F238E27FC236}">
                <a16:creationId xmlns:a16="http://schemas.microsoft.com/office/drawing/2014/main" id="{21D891B8-EFF4-3ECE-A014-02E482835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1EF7-9869-4238-8FBE-327EB71F2B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31514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1EA319F-EC04-3B20-AAD3-B69AD836B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B90DEF3E-219B-05BA-7494-38D7A1766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9C57-9777-44C5-98C3-E267A585FC18}" type="datetimeFigureOut">
              <a:rPr lang="ro-RO" smtClean="0"/>
              <a:t>18.11.2024</a:t>
            </a:fld>
            <a:endParaRPr lang="ro-RO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EEA14E85-D047-6311-568A-044322DF7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BC3E25C5-2EA8-BA3E-59F0-B77A5C03A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1EF7-9869-4238-8FBE-327EB71F2B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10634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>
            <a:extLst>
              <a:ext uri="{FF2B5EF4-FFF2-40B4-BE49-F238E27FC236}">
                <a16:creationId xmlns:a16="http://schemas.microsoft.com/office/drawing/2014/main" id="{E43B6880-F9D1-4E6A-19A0-39CCEEDA9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9C57-9777-44C5-98C3-E267A585FC18}" type="datetimeFigureOut">
              <a:rPr lang="ro-RO" smtClean="0"/>
              <a:t>18.11.2024</a:t>
            </a:fld>
            <a:endParaRPr lang="ro-RO"/>
          </a:p>
        </p:txBody>
      </p:sp>
      <p:sp>
        <p:nvSpPr>
          <p:cNvPr id="3" name="Substituent subsol 2">
            <a:extLst>
              <a:ext uri="{FF2B5EF4-FFF2-40B4-BE49-F238E27FC236}">
                <a16:creationId xmlns:a16="http://schemas.microsoft.com/office/drawing/2014/main" id="{AFE91E92-6010-F3EF-0122-2C04DAA41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BB21133A-C83C-13B8-E2EB-D7FB20AE4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1EF7-9869-4238-8FBE-327EB71F2B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800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4E7959C-B05A-72E4-719E-99FA7A16F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364A83D-70D2-D2D2-0BF8-A6A0281F8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04981507-0AAC-DFA3-FCCF-AA9045C1F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4E5C3640-A4BF-0521-28CB-7B34C648B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9C57-9777-44C5-98C3-E267A585FC18}" type="datetimeFigureOut">
              <a:rPr lang="ro-RO" smtClean="0"/>
              <a:t>18.11.2024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2B37AC4E-17AB-3FB2-F33A-A4025BC4D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5B51856A-28CD-AC56-AFC2-A37DB7E99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1EF7-9869-4238-8FBE-327EB71F2B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4323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1B317BF-D8A6-5960-C802-EDEFC7D1A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imagine 2">
            <a:extLst>
              <a:ext uri="{FF2B5EF4-FFF2-40B4-BE49-F238E27FC236}">
                <a16:creationId xmlns:a16="http://schemas.microsoft.com/office/drawing/2014/main" id="{EB9C9DE5-4E4D-8AE6-712B-E7924853B6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0EABF119-E623-8DC1-C01F-544C93BA54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9D754A07-B998-BC2D-866F-42E5F3E07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9C57-9777-44C5-98C3-E267A585FC18}" type="datetimeFigureOut">
              <a:rPr lang="ro-RO" smtClean="0"/>
              <a:t>18.11.2024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98F651C2-C903-AD5B-8853-7BBD082F5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412FAC7B-A811-44D1-216C-43A5F9D3C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1EF7-9869-4238-8FBE-327EB71F2B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1074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>
            <a:extLst>
              <a:ext uri="{FF2B5EF4-FFF2-40B4-BE49-F238E27FC236}">
                <a16:creationId xmlns:a16="http://schemas.microsoft.com/office/drawing/2014/main" id="{7E6139DC-91AC-9019-0E17-80608C4AA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CCA1FC2E-EB3A-6ED3-1DB5-AC556A728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7F754FD3-00DB-97A7-66CB-7C7DE828A0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E9C57-9777-44C5-98C3-E267A585FC18}" type="datetimeFigureOut">
              <a:rPr lang="ro-RO" smtClean="0"/>
              <a:t>18.11.2024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915AAD76-B4BD-CAC7-F319-D008A0FFDF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C647F4C9-13DA-6DDA-FA9B-38C83AB8E3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31EF7-9869-4238-8FBE-327EB71F2B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6702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ine 5">
            <a:extLst>
              <a:ext uri="{FF2B5EF4-FFF2-40B4-BE49-F238E27FC236}">
                <a16:creationId xmlns:a16="http://schemas.microsoft.com/office/drawing/2014/main" id="{45CC1BC3-A488-6961-57E7-2CFDA23E6C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525" r="1571"/>
          <a:stretch/>
        </p:blipFill>
        <p:spPr>
          <a:xfrm>
            <a:off x="840887" y="597498"/>
            <a:ext cx="10290851" cy="5663003"/>
          </a:xfrm>
          <a:prstGeom prst="rect">
            <a:avLst/>
          </a:prstGeom>
        </p:spPr>
      </p:pic>
      <p:sp>
        <p:nvSpPr>
          <p:cNvPr id="9" name="Dreptunghi: colțuri rotunjite 8">
            <a:extLst>
              <a:ext uri="{FF2B5EF4-FFF2-40B4-BE49-F238E27FC236}">
                <a16:creationId xmlns:a16="http://schemas.microsoft.com/office/drawing/2014/main" id="{16ABA0E9-DEA9-6CF6-9A23-D2E6AE95BE08}"/>
              </a:ext>
            </a:extLst>
          </p:cNvPr>
          <p:cNvSpPr/>
          <p:nvPr/>
        </p:nvSpPr>
        <p:spPr>
          <a:xfrm>
            <a:off x="3308554" y="4011561"/>
            <a:ext cx="5574891" cy="6096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99481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F854959-199D-5B71-25F5-BDEB83551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8A6B99D7-6BAC-8839-3CB9-567947D3DC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5" name="Imagine 4">
            <a:extLst>
              <a:ext uri="{FF2B5EF4-FFF2-40B4-BE49-F238E27FC236}">
                <a16:creationId xmlns:a16="http://schemas.microsoft.com/office/drawing/2014/main" id="{881E2D5F-C1DC-49BC-2B29-B973BAEBC8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64" t="17552" r="39034" b="33568"/>
          <a:stretch/>
        </p:blipFill>
        <p:spPr>
          <a:xfrm>
            <a:off x="666135" y="389150"/>
            <a:ext cx="10687665" cy="646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193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E24C6D8-F0DD-5BF2-A476-BBFE92D29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9048DC84-EC6E-E153-E0AA-B117AD916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5" name="Imagine 4">
            <a:extLst>
              <a:ext uri="{FF2B5EF4-FFF2-40B4-BE49-F238E27FC236}">
                <a16:creationId xmlns:a16="http://schemas.microsoft.com/office/drawing/2014/main" id="{7A805EDD-EEB3-BD2D-EA11-67BA45E54D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226" t="25244" r="57177" b="32203"/>
          <a:stretch/>
        </p:blipFill>
        <p:spPr>
          <a:xfrm>
            <a:off x="2340078" y="266213"/>
            <a:ext cx="6882580" cy="632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80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ine 4">
            <a:extLst>
              <a:ext uri="{FF2B5EF4-FFF2-40B4-BE49-F238E27FC236}">
                <a16:creationId xmlns:a16="http://schemas.microsoft.com/office/drawing/2014/main" id="{294C4ACE-2CC1-2E3C-7F83-384E4047C6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274" t="34554" r="19114" b="34478"/>
          <a:stretch/>
        </p:blipFill>
        <p:spPr>
          <a:xfrm>
            <a:off x="393290" y="1825625"/>
            <a:ext cx="11500600" cy="307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143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ine 4">
            <a:extLst>
              <a:ext uri="{FF2B5EF4-FFF2-40B4-BE49-F238E27FC236}">
                <a16:creationId xmlns:a16="http://schemas.microsoft.com/office/drawing/2014/main" id="{FB9B1F32-42FE-B1E3-2015-4F7B224347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596" t="30456" r="19435" b="9581"/>
          <a:stretch/>
        </p:blipFill>
        <p:spPr>
          <a:xfrm>
            <a:off x="835741" y="727588"/>
            <a:ext cx="10717163" cy="559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50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ine 4">
            <a:extLst>
              <a:ext uri="{FF2B5EF4-FFF2-40B4-BE49-F238E27FC236}">
                <a16:creationId xmlns:a16="http://schemas.microsoft.com/office/drawing/2014/main" id="{5D3F35AB-0EBA-004A-B543-1788FEB7CC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274" t="17788" r="16854" b="20664"/>
          <a:stretch/>
        </p:blipFill>
        <p:spPr>
          <a:xfrm>
            <a:off x="678423" y="892276"/>
            <a:ext cx="10353369" cy="530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444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ine 4">
            <a:extLst>
              <a:ext uri="{FF2B5EF4-FFF2-40B4-BE49-F238E27FC236}">
                <a16:creationId xmlns:a16="http://schemas.microsoft.com/office/drawing/2014/main" id="{EA97F458-2722-8757-20B6-D30D44521C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404" t="26661" r="39032" b="16110"/>
          <a:stretch/>
        </p:blipFill>
        <p:spPr>
          <a:xfrm>
            <a:off x="1523999" y="363367"/>
            <a:ext cx="8180439" cy="613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019170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Ecran lat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3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Temă Office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Dragos Fumea</dc:creator>
  <cp:lastModifiedBy>Dragos Fumea</cp:lastModifiedBy>
  <cp:revision>1</cp:revision>
  <dcterms:created xsi:type="dcterms:W3CDTF">2024-11-18T19:04:35Z</dcterms:created>
  <dcterms:modified xsi:type="dcterms:W3CDTF">2024-11-18T19:04:35Z</dcterms:modified>
</cp:coreProperties>
</file>