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39F215-B280-FBB7-B06F-6CA9C8DEC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0A234AE-7135-C61C-06EE-EF3F2328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026EFA4-8FD3-D2E3-C185-59924811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834DEC-636D-BEC1-880D-1044FB83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E83BC4A-013D-3806-412A-C80BA734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53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2D89199-0380-612C-6EDB-6F6F7723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FAC3E58-CE51-8442-47AB-D419BA5E2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A2C211C-EFA8-8CE0-B7FF-2CB3C844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48044AA-74F6-82EB-2199-CCBFEFC9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C2FBCDF-7A5B-4DE7-DFE2-74465835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18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AAE246C-E247-A1ED-7092-2FFFB9B4C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9171351-DE61-D3BE-8E77-1BE714B20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B31EA6E-5AC8-11B7-AA7A-D43DECF3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0C53EE7-6DCD-6A89-C37F-F3A25762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038E5EA-81A0-B106-0FC6-E316F3C5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852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B451D0-3C1E-31BA-E6D6-AAD9E99C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CB821AE-9F93-53BC-BC4A-712E7205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737E06E-4A00-7789-F3FB-B6087D65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2261B46-67E8-70D0-077E-0DEB51D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6DEC9EB-D598-1F80-43E1-77D65DEB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38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8CAA81-AB70-624E-1F6B-7EE03E4B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E35FD21-0B69-9B17-EC45-166073E4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A666E28-8E74-7E7F-0595-C6A3A190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FA6F93D-C4CC-17AD-121B-E3728186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9274BC0-8359-F8F6-80D2-94D589A5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24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976D38-BD8B-70FE-2EB7-7B7B4819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598DB7B-53B9-E490-5BF2-A06DF5047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15A4911-6529-1E83-BC50-01C01B119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37E9C6E-3A7F-259B-659E-2EE10E17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CB426BF-575B-E90E-7069-AD0E760E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895CD4A-9C86-9AB0-FF4B-97955AE3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113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AC3C37-DD59-FE95-895B-701628CF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A896A73-E966-F0AF-5F82-1C898BDBF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5356F2-0220-1AB8-FADF-18803BE1E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05D09B3-3CFA-0CBA-8D63-9C21D9DE9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23D57C4-7C15-50FB-8924-2BEFC77FA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EB27329-334B-15EB-1E2E-5FD80DFF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4ED6A42-4515-AEFA-60CC-43C38E4F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1D891B8-EFF4-3ECE-A014-02E48283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151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EA319F-EC04-3B20-AAD3-B69AD836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90DEF3E-219B-05BA-7494-38D7A176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EA14E85-D047-6311-568A-044322DF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C3E25C5-2EA8-BA3E-59F0-B77A5C03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063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43B6880-F9D1-4E6A-19A0-39CCEEDA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FE91E92-6010-F3EF-0122-2C04DAA4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B21133A-C83C-13B8-E2EB-D7FB20AE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0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E7959C-B05A-72E4-719E-99FA7A16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364A83D-70D2-D2D2-0BF8-A6A0281F8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4981507-0AAC-DFA3-FCCF-AA9045C1F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E5C3640-A4BF-0521-28CB-7B34C64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B37AC4E-17AB-3FB2-F33A-A4025BC4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B51856A-28CD-AC56-AFC2-A37DB7E9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32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B317BF-D8A6-5960-C802-EDEFC7D1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B9C9DE5-4E4D-8AE6-712B-E7924853B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EABF119-E623-8DC1-C01F-544C93BA5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D754A07-B998-BC2D-866F-42E5F3E0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8F651C2-C903-AD5B-8853-7BBD082F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12FAC7B-A811-44D1-216C-43A5F9D3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0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E6139DC-91AC-9019-0E17-80608C4A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CA1FC2E-EB3A-6ED3-1DB5-AC556A728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F754FD3-00DB-97A7-66CB-7C7DE828A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9C57-9777-44C5-98C3-E267A585FC18}" type="datetimeFigureOut">
              <a:rPr lang="ro-RO" smtClean="0"/>
              <a:t>18.11.2024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15AAD76-B4BD-CAC7-F319-D008A0FFD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647F4C9-13DA-6DDA-FA9B-38C83AB8E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1EF7-9869-4238-8FBE-327EB71F2B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7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45CC1BC3-A488-6961-57E7-2CFDA23E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25" r="1571"/>
          <a:stretch/>
        </p:blipFill>
        <p:spPr>
          <a:xfrm>
            <a:off x="840887" y="597498"/>
            <a:ext cx="10290851" cy="5663003"/>
          </a:xfrm>
          <a:prstGeom prst="rect">
            <a:avLst/>
          </a:prstGeom>
        </p:spPr>
      </p:pic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16ABA0E9-DEA9-6CF6-9A23-D2E6AE95BE08}"/>
              </a:ext>
            </a:extLst>
          </p:cNvPr>
          <p:cNvSpPr/>
          <p:nvPr/>
        </p:nvSpPr>
        <p:spPr>
          <a:xfrm>
            <a:off x="3308554" y="4011561"/>
            <a:ext cx="5574891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948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854959-199D-5B71-25F5-BDEB8355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6B99D7-6BAC-8839-3CB9-567947D3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81E2D5F-C1DC-49BC-2B29-B973BAEB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64" t="17552" r="39034" b="33568"/>
          <a:stretch/>
        </p:blipFill>
        <p:spPr>
          <a:xfrm>
            <a:off x="666135" y="389150"/>
            <a:ext cx="10687665" cy="64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24C6D8-F0DD-5BF2-A476-BBFE92D2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048DC84-EC6E-E153-E0AA-B117AD91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A805EDD-EEB3-BD2D-EA11-67BA45E5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26" t="25244" r="57177" b="32203"/>
          <a:stretch/>
        </p:blipFill>
        <p:spPr>
          <a:xfrm>
            <a:off x="2340078" y="266213"/>
            <a:ext cx="6882580" cy="63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294C4ACE-2CC1-2E3C-7F83-384E4047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74" t="34554" r="19114" b="34478"/>
          <a:stretch/>
        </p:blipFill>
        <p:spPr>
          <a:xfrm>
            <a:off x="393290" y="1825625"/>
            <a:ext cx="11500600" cy="30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B9B1F32-42FE-B1E3-2015-4F7B2243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96" t="30456" r="19435" b="9581"/>
          <a:stretch/>
        </p:blipFill>
        <p:spPr>
          <a:xfrm>
            <a:off x="835741" y="727588"/>
            <a:ext cx="10717163" cy="55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5D3F35AB-0EBA-004A-B543-1788FEB7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74" t="17788" r="16854" b="20664"/>
          <a:stretch/>
        </p:blipFill>
        <p:spPr>
          <a:xfrm>
            <a:off x="678423" y="892276"/>
            <a:ext cx="10353369" cy="53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EA97F458-2722-8757-20B6-D30D4452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04" t="26661" r="39032" b="16110"/>
          <a:stretch/>
        </p:blipFill>
        <p:spPr>
          <a:xfrm>
            <a:off x="1523999" y="363367"/>
            <a:ext cx="8180439" cy="61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9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Dragos Fumea</dc:creator>
  <cp:lastModifiedBy>Dragos Fumea</cp:lastModifiedBy>
  <cp:revision>1</cp:revision>
  <dcterms:created xsi:type="dcterms:W3CDTF">2024-11-18T19:04:35Z</dcterms:created>
  <dcterms:modified xsi:type="dcterms:W3CDTF">2024-11-18T19:04:35Z</dcterms:modified>
</cp:coreProperties>
</file>