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66" r:id="rId4"/>
    <p:sldId id="257" r:id="rId5"/>
    <p:sldId id="267" r:id="rId6"/>
    <p:sldId id="259" r:id="rId7"/>
    <p:sldId id="268" r:id="rId8"/>
    <p:sldId id="261" r:id="rId9"/>
    <p:sldId id="269" r:id="rId10"/>
  </p:sldIdLst>
  <p:sldSz cx="18288000" cy="10287000"/>
  <p:notesSz cx="6858000" cy="9144000"/>
  <p:embeddedFontLst>
    <p:embeddedFont>
      <p:font typeface="Mango AC" panose="020B0604020202020204" charset="-18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84950" autoAdjust="0"/>
  </p:normalViewPr>
  <p:slideViewPr>
    <p:cSldViewPr>
      <p:cViewPr varScale="1">
        <p:scale>
          <a:sx n="48" d="100"/>
          <a:sy n="48" d="100"/>
        </p:scale>
        <p:origin x="98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D4BB2-9CF8-419B-896B-F70B4F0A59B4}" type="datetimeFigureOut">
              <a:rPr lang="ro-RO" smtClean="0"/>
              <a:t>29.03.2026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81654-FD8C-4BC3-BF35-239FA4334A6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9371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81654-FD8C-4BC3-BF35-239FA4334A64}" type="slidenum">
              <a:rPr lang="ro-RO" smtClean="0"/>
              <a:t>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71601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81654-FD8C-4BC3-BF35-239FA4334A64}" type="slidenum">
              <a:rPr lang="ro-RO" smtClean="0"/>
              <a:t>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3665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svg"/><Relationship Id="rId12" Type="http://schemas.openxmlformats.org/officeDocument/2006/relationships/image" Target="../media/image12.png"/><Relationship Id="rId2" Type="http://schemas.openxmlformats.org/officeDocument/2006/relationships/audi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image" Target="../media/image1.png"/><Relationship Id="rId10" Type="http://schemas.openxmlformats.org/officeDocument/2006/relationships/image" Target="../media/image56.svg"/><Relationship Id="rId4" Type="http://schemas.openxmlformats.org/officeDocument/2006/relationships/image" Target="../media/image8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4.png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microsoft.com/office/2007/relationships/media" Target="../media/media2.mp4"/><Relationship Id="rId16" Type="http://schemas.openxmlformats.org/officeDocument/2006/relationships/image" Target="../media/image13.png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56.svg"/><Relationship Id="rId5" Type="http://schemas.openxmlformats.org/officeDocument/2006/relationships/image" Target="../media/image8.jpeg"/><Relationship Id="rId15" Type="http://schemas.openxmlformats.org/officeDocument/2006/relationships/image" Target="../media/image31.sv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8.png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3.png"/><Relationship Id="rId7" Type="http://schemas.openxmlformats.org/officeDocument/2006/relationships/image" Target="../media/image9.png"/><Relationship Id="rId12" Type="http://schemas.openxmlformats.org/officeDocument/2006/relationships/image" Target="../media/image15.svg"/><Relationship Id="rId17" Type="http://schemas.openxmlformats.org/officeDocument/2006/relationships/image" Target="../media/image19.svg"/><Relationship Id="rId2" Type="http://schemas.openxmlformats.org/officeDocument/2006/relationships/audio" Target="../media/media3.mp4"/><Relationship Id="rId16" Type="http://schemas.openxmlformats.org/officeDocument/2006/relationships/image" Target="../media/image19.png"/><Relationship Id="rId20" Type="http://schemas.openxmlformats.org/officeDocument/2006/relationships/image" Target="../media/image6.svg"/><Relationship Id="rId1" Type="http://schemas.microsoft.com/office/2007/relationships/media" Target="../media/media3.mp4"/><Relationship Id="rId6" Type="http://schemas.openxmlformats.org/officeDocument/2006/relationships/image" Target="../media/image1.png"/><Relationship Id="rId11" Type="http://schemas.openxmlformats.org/officeDocument/2006/relationships/image" Target="../media/image17.png"/><Relationship Id="rId5" Type="http://schemas.openxmlformats.org/officeDocument/2006/relationships/image" Target="../media/image8.jpeg"/><Relationship Id="rId15" Type="http://schemas.openxmlformats.org/officeDocument/2006/relationships/image" Target="../media/image4.png"/><Relationship Id="rId10" Type="http://schemas.openxmlformats.org/officeDocument/2006/relationships/image" Target="../media/image13.svg"/><Relationship Id="rId19" Type="http://schemas.openxmlformats.org/officeDocument/2006/relationships/image" Target="../media/image2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6.png"/><Relationship Id="rId1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7.svg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svg"/><Relationship Id="rId12" Type="http://schemas.openxmlformats.org/officeDocument/2006/relationships/image" Target="../media/image18.png"/><Relationship Id="rId17" Type="http://schemas.openxmlformats.org/officeDocument/2006/relationships/image" Target="../media/image31.svg"/><Relationship Id="rId2" Type="http://schemas.microsoft.com/office/2007/relationships/media" Target="../media/media2.mp4"/><Relationship Id="rId16" Type="http://schemas.openxmlformats.org/officeDocument/2006/relationships/image" Target="../media/image14.png"/><Relationship Id="rId20" Type="http://schemas.openxmlformats.org/officeDocument/2006/relationships/image" Target="../media/image6.svg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15.svg"/><Relationship Id="rId5" Type="http://schemas.openxmlformats.org/officeDocument/2006/relationships/image" Target="../media/image1.pn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19" Type="http://schemas.openxmlformats.org/officeDocument/2006/relationships/image" Target="../media/image21.png"/><Relationship Id="rId4" Type="http://schemas.openxmlformats.org/officeDocument/2006/relationships/image" Target="../media/image8.jpeg"/><Relationship Id="rId9" Type="http://schemas.openxmlformats.org/officeDocument/2006/relationships/image" Target="../media/image13.svg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39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svg"/><Relationship Id="rId12" Type="http://schemas.openxmlformats.org/officeDocument/2006/relationships/image" Target="../media/image35.svg"/><Relationship Id="rId17" Type="http://schemas.openxmlformats.org/officeDocument/2006/relationships/image" Target="../media/image27.png"/><Relationship Id="rId2" Type="http://schemas.openxmlformats.org/officeDocument/2006/relationships/video" Target="../media/media4.mp4"/><Relationship Id="rId16" Type="http://schemas.openxmlformats.org/officeDocument/2006/relationships/image" Target="../media/image37.svg"/><Relationship Id="rId1" Type="http://schemas.microsoft.com/office/2007/relationships/media" Target="../media/media4.mp4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1.png"/><Relationship Id="rId15" Type="http://schemas.openxmlformats.org/officeDocument/2006/relationships/image" Target="../media/image26.png"/><Relationship Id="rId10" Type="http://schemas.openxmlformats.org/officeDocument/2006/relationships/image" Target="../media/image24.png"/><Relationship Id="rId19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image" Target="../media/image23.png"/><Relationship Id="rId1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31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svg"/><Relationship Id="rId12" Type="http://schemas.openxmlformats.org/officeDocument/2006/relationships/image" Target="../media/image35.svg"/><Relationship Id="rId17" Type="http://schemas.openxmlformats.org/officeDocument/2006/relationships/image" Target="../media/image14.png"/><Relationship Id="rId2" Type="http://schemas.microsoft.com/office/2007/relationships/media" Target="../media/media2.mp4"/><Relationship Id="rId16" Type="http://schemas.openxmlformats.org/officeDocument/2006/relationships/image" Target="../media/image37.svg"/><Relationship Id="rId1" Type="http://schemas.openxmlformats.org/officeDocument/2006/relationships/video" Target="NULL" TargetMode="Externa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1.png"/><Relationship Id="rId15" Type="http://schemas.openxmlformats.org/officeDocument/2006/relationships/image" Target="../media/image26.png"/><Relationship Id="rId10" Type="http://schemas.openxmlformats.org/officeDocument/2006/relationships/image" Target="../media/image24.png"/><Relationship Id="rId19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image" Target="../media/image23.png"/><Relationship Id="rId1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12" Type="http://schemas.openxmlformats.org/officeDocument/2006/relationships/image" Target="../media/image22.sv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4.png"/><Relationship Id="rId11" Type="http://schemas.openxmlformats.org/officeDocument/2006/relationships/image" Target="../media/image22.png"/><Relationship Id="rId5" Type="http://schemas.openxmlformats.org/officeDocument/2006/relationships/image" Target="../media/image1.png"/><Relationship Id="rId15" Type="http://schemas.openxmlformats.org/officeDocument/2006/relationships/image" Target="../media/image13.png"/><Relationship Id="rId10" Type="http://schemas.openxmlformats.org/officeDocument/2006/relationships/image" Target="../media/image30.png"/><Relationship Id="rId4" Type="http://schemas.openxmlformats.org/officeDocument/2006/relationships/image" Target="../media/image8.jpeg"/><Relationship Id="rId9" Type="http://schemas.openxmlformats.org/officeDocument/2006/relationships/image" Target="../media/image44.svg"/><Relationship Id="rId14" Type="http://schemas.openxmlformats.org/officeDocument/2006/relationships/image" Target="../media/image4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12" Type="http://schemas.openxmlformats.org/officeDocument/2006/relationships/image" Target="../media/image22.svg"/><Relationship Id="rId2" Type="http://schemas.openxmlformats.org/officeDocument/2006/relationships/video" Target="../media/media2.mp4"/><Relationship Id="rId16" Type="http://schemas.openxmlformats.org/officeDocument/2006/relationships/image" Target="../media/image13.png"/><Relationship Id="rId1" Type="http://schemas.microsoft.com/office/2007/relationships/media" Target="../media/media2.mp4"/><Relationship Id="rId6" Type="http://schemas.openxmlformats.org/officeDocument/2006/relationships/image" Target="../media/image4.png"/><Relationship Id="rId11" Type="http://schemas.openxmlformats.org/officeDocument/2006/relationships/image" Target="../media/image22.png"/><Relationship Id="rId5" Type="http://schemas.openxmlformats.org/officeDocument/2006/relationships/image" Target="../media/image1.png"/><Relationship Id="rId15" Type="http://schemas.openxmlformats.org/officeDocument/2006/relationships/image" Target="../media/image31.svg"/><Relationship Id="rId10" Type="http://schemas.openxmlformats.org/officeDocument/2006/relationships/image" Target="../media/image30.png"/><Relationship Id="rId4" Type="http://schemas.openxmlformats.org/officeDocument/2006/relationships/image" Target="../media/image8.jpeg"/><Relationship Id="rId9" Type="http://schemas.openxmlformats.org/officeDocument/2006/relationships/image" Target="../media/image4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F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592872"/>
            <a:ext cx="18288000" cy="4983520"/>
            <a:chOff x="0" y="0"/>
            <a:chExt cx="4816593" cy="13125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312532"/>
            </a:xfrm>
            <a:custGeom>
              <a:avLst/>
              <a:gdLst/>
              <a:ahLst/>
              <a:cxnLst/>
              <a:rect l="l" t="t" r="r" b="b"/>
              <a:pathLst>
                <a:path w="4816592" h="1312532">
                  <a:moveTo>
                    <a:pt x="0" y="0"/>
                  </a:moveTo>
                  <a:lnTo>
                    <a:pt x="4816592" y="0"/>
                  </a:lnTo>
                  <a:lnTo>
                    <a:pt x="4816592" y="1312532"/>
                  </a:lnTo>
                  <a:lnTo>
                    <a:pt x="0" y="1312532"/>
                  </a:lnTo>
                  <a:close/>
                </a:path>
              </a:pathLst>
            </a:custGeom>
            <a:solidFill>
              <a:srgbClr val="F6FFD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13506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8256225"/>
            <a:ext cx="18288000" cy="3657600"/>
          </a:xfrm>
          <a:custGeom>
            <a:avLst/>
            <a:gdLst/>
            <a:ahLst/>
            <a:cxnLst/>
            <a:rect l="l" t="t" r="r" b="b"/>
            <a:pathLst>
              <a:path w="18288000" h="3657600">
                <a:moveTo>
                  <a:pt x="0" y="0"/>
                </a:moveTo>
                <a:lnTo>
                  <a:pt x="18288000" y="0"/>
                </a:lnTo>
                <a:lnTo>
                  <a:pt x="182880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457928" y="1028700"/>
            <a:ext cx="10786835" cy="5892309"/>
          </a:xfrm>
          <a:custGeom>
            <a:avLst/>
            <a:gdLst/>
            <a:ahLst/>
            <a:cxnLst/>
            <a:rect l="l" t="t" r="r" b="b"/>
            <a:pathLst>
              <a:path w="10786835" h="5892309">
                <a:moveTo>
                  <a:pt x="0" y="0"/>
                </a:moveTo>
                <a:lnTo>
                  <a:pt x="10786836" y="0"/>
                </a:lnTo>
                <a:lnTo>
                  <a:pt x="10786836" y="5892309"/>
                </a:lnTo>
                <a:lnTo>
                  <a:pt x="0" y="58923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532991" y="3592872"/>
            <a:ext cx="11755009" cy="6656274"/>
          </a:xfrm>
          <a:custGeom>
            <a:avLst/>
            <a:gdLst/>
            <a:ahLst/>
            <a:cxnLst/>
            <a:rect l="l" t="t" r="r" b="b"/>
            <a:pathLst>
              <a:path w="11755009" h="6656274">
                <a:moveTo>
                  <a:pt x="0" y="0"/>
                </a:moveTo>
                <a:lnTo>
                  <a:pt x="11755009" y="0"/>
                </a:lnTo>
                <a:lnTo>
                  <a:pt x="11755009" y="6656274"/>
                </a:lnTo>
                <a:lnTo>
                  <a:pt x="0" y="66562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2391368" y="-533974"/>
            <a:ext cx="6313329" cy="2651598"/>
          </a:xfrm>
          <a:custGeom>
            <a:avLst/>
            <a:gdLst/>
            <a:ahLst/>
            <a:cxnLst/>
            <a:rect l="l" t="t" r="r" b="b"/>
            <a:pathLst>
              <a:path w="6313329" h="2651598">
                <a:moveTo>
                  <a:pt x="0" y="0"/>
                </a:moveTo>
                <a:lnTo>
                  <a:pt x="6313329" y="0"/>
                </a:lnTo>
                <a:lnTo>
                  <a:pt x="6313329" y="2651598"/>
                </a:lnTo>
                <a:lnTo>
                  <a:pt x="0" y="26515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650424" y="7885298"/>
            <a:ext cx="828898" cy="691094"/>
          </a:xfrm>
          <a:custGeom>
            <a:avLst/>
            <a:gdLst/>
            <a:ahLst/>
            <a:cxnLst/>
            <a:rect l="l" t="t" r="r" b="b"/>
            <a:pathLst>
              <a:path w="828898" h="691094">
                <a:moveTo>
                  <a:pt x="0" y="0"/>
                </a:moveTo>
                <a:lnTo>
                  <a:pt x="828898" y="0"/>
                </a:lnTo>
                <a:lnTo>
                  <a:pt x="828898" y="691094"/>
                </a:lnTo>
                <a:lnTo>
                  <a:pt x="0" y="6910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76323" y="862940"/>
            <a:ext cx="11259668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22"/>
              </a:lnSpc>
            </a:pPr>
            <a:r>
              <a:rPr lang="en-US" sz="10020" dirty="0">
                <a:latin typeface="Mango AC"/>
                <a:ea typeface="Mango AC"/>
                <a:cs typeface="Mango AC"/>
                <a:sym typeface="Mango AC"/>
              </a:rPr>
              <a:t>ASCULTĂ-MĂ ȘI </a:t>
            </a:r>
          </a:p>
          <a:p>
            <a:pPr algn="l">
              <a:lnSpc>
                <a:spcPts val="11022"/>
              </a:lnSpc>
            </a:pPr>
            <a:r>
              <a:rPr lang="en-US" sz="10020" dirty="0">
                <a:latin typeface="Mango AC"/>
                <a:ea typeface="Mango AC"/>
                <a:cs typeface="Mango AC"/>
                <a:sym typeface="Mango AC"/>
              </a:rPr>
              <a:t>CONTINUĂ</a:t>
            </a:r>
          </a:p>
        </p:txBody>
      </p:sp>
      <p:sp>
        <p:nvSpPr>
          <p:cNvPr id="17" name="Freeform 3"/>
          <p:cNvSpPr/>
          <p:nvPr/>
        </p:nvSpPr>
        <p:spPr>
          <a:xfrm>
            <a:off x="2089250" y="4096730"/>
            <a:ext cx="5423525" cy="6059805"/>
          </a:xfrm>
          <a:custGeom>
            <a:avLst/>
            <a:gdLst/>
            <a:ahLst/>
            <a:cxnLst/>
            <a:rect l="l" t="t" r="r" b="b"/>
            <a:pathLst>
              <a:path w="5423525" h="6059805">
                <a:moveTo>
                  <a:pt x="0" y="0"/>
                </a:moveTo>
                <a:lnTo>
                  <a:pt x="5423525" y="0"/>
                </a:lnTo>
                <a:lnTo>
                  <a:pt x="5423525" y="6059804"/>
                </a:lnTo>
                <a:lnTo>
                  <a:pt x="0" y="605980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3581400" y="6451842"/>
            <a:ext cx="10368000" cy="8229600"/>
          </a:xfrm>
          <a:custGeom>
            <a:avLst/>
            <a:gdLst/>
            <a:ahLst/>
            <a:cxnLst/>
            <a:rect l="l" t="t" r="r" b="b"/>
            <a:pathLst>
              <a:path w="10368000" h="8229600">
                <a:moveTo>
                  <a:pt x="0" y="0"/>
                </a:moveTo>
                <a:lnTo>
                  <a:pt x="10368000" y="0"/>
                </a:lnTo>
                <a:lnTo>
                  <a:pt x="103680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067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500" r="-1250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3592872"/>
            <a:ext cx="18288000" cy="4983520"/>
            <a:chOff x="0" y="0"/>
            <a:chExt cx="4816593" cy="131253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312532"/>
            </a:xfrm>
            <a:custGeom>
              <a:avLst/>
              <a:gdLst/>
              <a:ahLst/>
              <a:cxnLst/>
              <a:rect l="l" t="t" r="r" b="b"/>
              <a:pathLst>
                <a:path w="4816592" h="1312532">
                  <a:moveTo>
                    <a:pt x="0" y="0"/>
                  </a:moveTo>
                  <a:lnTo>
                    <a:pt x="4816592" y="0"/>
                  </a:lnTo>
                  <a:lnTo>
                    <a:pt x="4816592" y="1312532"/>
                  </a:lnTo>
                  <a:lnTo>
                    <a:pt x="0" y="1312532"/>
                  </a:lnTo>
                  <a:close/>
                </a:path>
              </a:pathLst>
            </a:custGeom>
            <a:solidFill>
              <a:srgbClr val="F6FFD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3506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7592586"/>
            <a:ext cx="18288000" cy="3657600"/>
          </a:xfrm>
          <a:custGeom>
            <a:avLst/>
            <a:gdLst/>
            <a:ahLst/>
            <a:cxnLst/>
            <a:rect l="l" t="t" r="r" b="b"/>
            <a:pathLst>
              <a:path w="18288000" h="3657600">
                <a:moveTo>
                  <a:pt x="0" y="0"/>
                </a:moveTo>
                <a:lnTo>
                  <a:pt x="18288000" y="0"/>
                </a:lnTo>
                <a:lnTo>
                  <a:pt x="182880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6574634"/>
            <a:ext cx="2663623" cy="3712366"/>
          </a:xfrm>
          <a:custGeom>
            <a:avLst/>
            <a:gdLst/>
            <a:ahLst/>
            <a:cxnLst/>
            <a:rect l="l" t="t" r="r" b="b"/>
            <a:pathLst>
              <a:path w="2663623" h="3712366">
                <a:moveTo>
                  <a:pt x="0" y="0"/>
                </a:moveTo>
                <a:lnTo>
                  <a:pt x="2663623" y="0"/>
                </a:lnTo>
                <a:lnTo>
                  <a:pt x="2663623" y="3712366"/>
                </a:lnTo>
                <a:lnTo>
                  <a:pt x="0" y="37123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498063">
            <a:off x="14907318" y="-267277"/>
            <a:ext cx="6313329" cy="2651598"/>
          </a:xfrm>
          <a:custGeom>
            <a:avLst/>
            <a:gdLst/>
            <a:ahLst/>
            <a:cxnLst/>
            <a:rect l="l" t="t" r="r" b="b"/>
            <a:pathLst>
              <a:path w="6313329" h="2651598">
                <a:moveTo>
                  <a:pt x="0" y="0"/>
                </a:moveTo>
                <a:lnTo>
                  <a:pt x="6313329" y="0"/>
                </a:lnTo>
                <a:lnTo>
                  <a:pt x="6313329" y="2651598"/>
                </a:lnTo>
                <a:lnTo>
                  <a:pt x="0" y="26515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383068" y="-1930679"/>
            <a:ext cx="4285242" cy="6035552"/>
          </a:xfrm>
          <a:custGeom>
            <a:avLst/>
            <a:gdLst/>
            <a:ahLst/>
            <a:cxnLst/>
            <a:rect l="l" t="t" r="r" b="b"/>
            <a:pathLst>
              <a:path w="4285242" h="6035552">
                <a:moveTo>
                  <a:pt x="0" y="0"/>
                </a:moveTo>
                <a:lnTo>
                  <a:pt x="4285242" y="0"/>
                </a:lnTo>
                <a:lnTo>
                  <a:pt x="4285242" y="6035552"/>
                </a:lnTo>
                <a:lnTo>
                  <a:pt x="0" y="60355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087021" y="3284971"/>
            <a:ext cx="8976961" cy="7002029"/>
          </a:xfrm>
          <a:custGeom>
            <a:avLst/>
            <a:gdLst/>
            <a:ahLst/>
            <a:cxnLst/>
            <a:rect l="l" t="t" r="r" b="b"/>
            <a:pathLst>
              <a:path w="8976961" h="7002029">
                <a:moveTo>
                  <a:pt x="0" y="0"/>
                </a:moveTo>
                <a:lnTo>
                  <a:pt x="8976961" y="0"/>
                </a:lnTo>
                <a:lnTo>
                  <a:pt x="8976961" y="7002029"/>
                </a:lnTo>
                <a:lnTo>
                  <a:pt x="0" y="700202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grpSp>
        <p:nvGrpSpPr>
          <p:cNvPr id="17" name="Group 8"/>
          <p:cNvGrpSpPr/>
          <p:nvPr/>
        </p:nvGrpSpPr>
        <p:grpSpPr>
          <a:xfrm>
            <a:off x="3006836" y="3951787"/>
            <a:ext cx="6395685" cy="3102986"/>
            <a:chOff x="0" y="0"/>
            <a:chExt cx="2347154" cy="1191106"/>
          </a:xfrm>
        </p:grpSpPr>
        <p:sp>
          <p:nvSpPr>
            <p:cNvPr id="18" name="Freeform 9"/>
            <p:cNvSpPr/>
            <p:nvPr/>
          </p:nvSpPr>
          <p:spPr>
            <a:xfrm>
              <a:off x="0" y="0"/>
              <a:ext cx="2347154" cy="1191106"/>
            </a:xfrm>
            <a:custGeom>
              <a:avLst/>
              <a:gdLst/>
              <a:ahLst/>
              <a:cxnLst/>
              <a:rect l="l" t="t" r="r" b="b"/>
              <a:pathLst>
                <a:path w="2347154" h="1191106">
                  <a:moveTo>
                    <a:pt x="44305" y="0"/>
                  </a:moveTo>
                  <a:lnTo>
                    <a:pt x="2302849" y="0"/>
                  </a:lnTo>
                  <a:cubicBezTo>
                    <a:pt x="2314599" y="0"/>
                    <a:pt x="2325868" y="4668"/>
                    <a:pt x="2334177" y="12977"/>
                  </a:cubicBezTo>
                  <a:cubicBezTo>
                    <a:pt x="2342486" y="21285"/>
                    <a:pt x="2347154" y="32554"/>
                    <a:pt x="2347154" y="44305"/>
                  </a:cubicBezTo>
                  <a:lnTo>
                    <a:pt x="2347154" y="1146801"/>
                  </a:lnTo>
                  <a:cubicBezTo>
                    <a:pt x="2347154" y="1158551"/>
                    <a:pt x="2342486" y="1169820"/>
                    <a:pt x="2334177" y="1178129"/>
                  </a:cubicBezTo>
                  <a:cubicBezTo>
                    <a:pt x="2325868" y="1186438"/>
                    <a:pt x="2314599" y="1191106"/>
                    <a:pt x="2302849" y="1191106"/>
                  </a:cubicBezTo>
                  <a:lnTo>
                    <a:pt x="44305" y="1191106"/>
                  </a:lnTo>
                  <a:cubicBezTo>
                    <a:pt x="19836" y="1191106"/>
                    <a:pt x="0" y="1171270"/>
                    <a:pt x="0" y="1146801"/>
                  </a:cubicBezTo>
                  <a:lnTo>
                    <a:pt x="0" y="44305"/>
                  </a:lnTo>
                  <a:cubicBezTo>
                    <a:pt x="0" y="32554"/>
                    <a:pt x="4668" y="21285"/>
                    <a:pt x="12977" y="12977"/>
                  </a:cubicBezTo>
                  <a:cubicBezTo>
                    <a:pt x="21285" y="4668"/>
                    <a:pt x="32554" y="0"/>
                    <a:pt x="4430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5D4AA7"/>
              </a:solidFill>
              <a:prstDash val="solid"/>
              <a:round/>
            </a:ln>
          </p:spPr>
        </p:sp>
        <p:sp>
          <p:nvSpPr>
            <p:cNvPr id="19" name="TextBox 10"/>
            <p:cNvSpPr txBox="1"/>
            <p:nvPr/>
          </p:nvSpPr>
          <p:spPr>
            <a:xfrm>
              <a:off x="0" y="-38100"/>
              <a:ext cx="2347154" cy="1229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249" y="3592180"/>
            <a:ext cx="6856857" cy="3856982"/>
          </a:xfrm>
          <a:prstGeom prst="rect">
            <a:avLst/>
          </a:prstGeom>
        </p:spPr>
      </p:pic>
      <p:pic>
        <p:nvPicPr>
          <p:cNvPr id="8" name="WhatsApp Audio 2025-06-01 at 15.45.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638800" y="4626553"/>
            <a:ext cx="1255425" cy="1255425"/>
          </a:xfrm>
          <a:prstGeom prst="rect">
            <a:avLst/>
          </a:prstGeom>
        </p:spPr>
      </p:pic>
      <p:sp>
        <p:nvSpPr>
          <p:cNvPr id="16" name="TextBox 17"/>
          <p:cNvSpPr txBox="1"/>
          <p:nvPr/>
        </p:nvSpPr>
        <p:spPr>
          <a:xfrm>
            <a:off x="-919646" y="2482919"/>
            <a:ext cx="10624110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590"/>
              </a:lnSpc>
            </a:pPr>
            <a:r>
              <a:rPr lang="en-US" sz="6900" dirty="0">
                <a:latin typeface="Mango AC"/>
                <a:ea typeface="Mango AC"/>
                <a:cs typeface="Mango AC"/>
                <a:sym typeface="Mango AC"/>
              </a:rPr>
              <a:t>CE URMEAZĂ?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360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500" r="-1250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3592872"/>
            <a:ext cx="18288000" cy="4983520"/>
            <a:chOff x="0" y="0"/>
            <a:chExt cx="4816593" cy="131253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312532"/>
            </a:xfrm>
            <a:custGeom>
              <a:avLst/>
              <a:gdLst/>
              <a:ahLst/>
              <a:cxnLst/>
              <a:rect l="l" t="t" r="r" b="b"/>
              <a:pathLst>
                <a:path w="4816592" h="1312532">
                  <a:moveTo>
                    <a:pt x="0" y="0"/>
                  </a:moveTo>
                  <a:lnTo>
                    <a:pt x="4816592" y="0"/>
                  </a:lnTo>
                  <a:lnTo>
                    <a:pt x="4816592" y="1312532"/>
                  </a:lnTo>
                  <a:lnTo>
                    <a:pt x="0" y="1312532"/>
                  </a:lnTo>
                  <a:close/>
                </a:path>
              </a:pathLst>
            </a:custGeom>
            <a:solidFill>
              <a:srgbClr val="F6FFD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3506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7592586"/>
            <a:ext cx="18288000" cy="3657600"/>
          </a:xfrm>
          <a:custGeom>
            <a:avLst/>
            <a:gdLst/>
            <a:ahLst/>
            <a:cxnLst/>
            <a:rect l="l" t="t" r="r" b="b"/>
            <a:pathLst>
              <a:path w="18288000" h="3657600">
                <a:moveTo>
                  <a:pt x="0" y="0"/>
                </a:moveTo>
                <a:lnTo>
                  <a:pt x="18288000" y="0"/>
                </a:lnTo>
                <a:lnTo>
                  <a:pt x="182880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6574634"/>
            <a:ext cx="2663623" cy="3712366"/>
          </a:xfrm>
          <a:custGeom>
            <a:avLst/>
            <a:gdLst/>
            <a:ahLst/>
            <a:cxnLst/>
            <a:rect l="l" t="t" r="r" b="b"/>
            <a:pathLst>
              <a:path w="2663623" h="3712366">
                <a:moveTo>
                  <a:pt x="0" y="0"/>
                </a:moveTo>
                <a:lnTo>
                  <a:pt x="2663623" y="0"/>
                </a:lnTo>
                <a:lnTo>
                  <a:pt x="2663623" y="3712366"/>
                </a:lnTo>
                <a:lnTo>
                  <a:pt x="0" y="37123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498063">
            <a:off x="14907318" y="-267277"/>
            <a:ext cx="6313329" cy="2651598"/>
          </a:xfrm>
          <a:custGeom>
            <a:avLst/>
            <a:gdLst/>
            <a:ahLst/>
            <a:cxnLst/>
            <a:rect l="l" t="t" r="r" b="b"/>
            <a:pathLst>
              <a:path w="6313329" h="2651598">
                <a:moveTo>
                  <a:pt x="0" y="0"/>
                </a:moveTo>
                <a:lnTo>
                  <a:pt x="6313329" y="0"/>
                </a:lnTo>
                <a:lnTo>
                  <a:pt x="6313329" y="2651598"/>
                </a:lnTo>
                <a:lnTo>
                  <a:pt x="0" y="265159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383068" y="-1930679"/>
            <a:ext cx="4285242" cy="6035552"/>
          </a:xfrm>
          <a:custGeom>
            <a:avLst/>
            <a:gdLst/>
            <a:ahLst/>
            <a:cxnLst/>
            <a:rect l="l" t="t" r="r" b="b"/>
            <a:pathLst>
              <a:path w="4285242" h="6035552">
                <a:moveTo>
                  <a:pt x="0" y="0"/>
                </a:moveTo>
                <a:lnTo>
                  <a:pt x="4285242" y="0"/>
                </a:lnTo>
                <a:lnTo>
                  <a:pt x="4285242" y="6035552"/>
                </a:lnTo>
                <a:lnTo>
                  <a:pt x="0" y="60355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087021" y="3284971"/>
            <a:ext cx="8976961" cy="7002029"/>
          </a:xfrm>
          <a:custGeom>
            <a:avLst/>
            <a:gdLst/>
            <a:ahLst/>
            <a:cxnLst/>
            <a:rect l="l" t="t" r="r" b="b"/>
            <a:pathLst>
              <a:path w="8976961" h="7002029">
                <a:moveTo>
                  <a:pt x="0" y="0"/>
                </a:moveTo>
                <a:lnTo>
                  <a:pt x="8976961" y="0"/>
                </a:lnTo>
                <a:lnTo>
                  <a:pt x="8976961" y="7002029"/>
                </a:lnTo>
                <a:lnTo>
                  <a:pt x="0" y="700202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grpSp>
        <p:nvGrpSpPr>
          <p:cNvPr id="17" name="Group 8"/>
          <p:cNvGrpSpPr/>
          <p:nvPr/>
        </p:nvGrpSpPr>
        <p:grpSpPr>
          <a:xfrm>
            <a:off x="3006836" y="3951787"/>
            <a:ext cx="6395685" cy="3102986"/>
            <a:chOff x="0" y="0"/>
            <a:chExt cx="2347154" cy="1191106"/>
          </a:xfrm>
        </p:grpSpPr>
        <p:sp>
          <p:nvSpPr>
            <p:cNvPr id="18" name="Freeform 9"/>
            <p:cNvSpPr/>
            <p:nvPr/>
          </p:nvSpPr>
          <p:spPr>
            <a:xfrm>
              <a:off x="0" y="0"/>
              <a:ext cx="2347154" cy="1191106"/>
            </a:xfrm>
            <a:custGeom>
              <a:avLst/>
              <a:gdLst/>
              <a:ahLst/>
              <a:cxnLst/>
              <a:rect l="l" t="t" r="r" b="b"/>
              <a:pathLst>
                <a:path w="2347154" h="1191106">
                  <a:moveTo>
                    <a:pt x="44305" y="0"/>
                  </a:moveTo>
                  <a:lnTo>
                    <a:pt x="2302849" y="0"/>
                  </a:lnTo>
                  <a:cubicBezTo>
                    <a:pt x="2314599" y="0"/>
                    <a:pt x="2325868" y="4668"/>
                    <a:pt x="2334177" y="12977"/>
                  </a:cubicBezTo>
                  <a:cubicBezTo>
                    <a:pt x="2342486" y="21285"/>
                    <a:pt x="2347154" y="32554"/>
                    <a:pt x="2347154" y="44305"/>
                  </a:cubicBezTo>
                  <a:lnTo>
                    <a:pt x="2347154" y="1146801"/>
                  </a:lnTo>
                  <a:cubicBezTo>
                    <a:pt x="2347154" y="1158551"/>
                    <a:pt x="2342486" y="1169820"/>
                    <a:pt x="2334177" y="1178129"/>
                  </a:cubicBezTo>
                  <a:cubicBezTo>
                    <a:pt x="2325868" y="1186438"/>
                    <a:pt x="2314599" y="1191106"/>
                    <a:pt x="2302849" y="1191106"/>
                  </a:cubicBezTo>
                  <a:lnTo>
                    <a:pt x="44305" y="1191106"/>
                  </a:lnTo>
                  <a:cubicBezTo>
                    <a:pt x="19836" y="1191106"/>
                    <a:pt x="0" y="1171270"/>
                    <a:pt x="0" y="1146801"/>
                  </a:cubicBezTo>
                  <a:lnTo>
                    <a:pt x="0" y="44305"/>
                  </a:lnTo>
                  <a:cubicBezTo>
                    <a:pt x="0" y="32554"/>
                    <a:pt x="4668" y="21285"/>
                    <a:pt x="12977" y="12977"/>
                  </a:cubicBezTo>
                  <a:cubicBezTo>
                    <a:pt x="21285" y="4668"/>
                    <a:pt x="32554" y="0"/>
                    <a:pt x="4430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5D4AA7"/>
              </a:solidFill>
              <a:prstDash val="solid"/>
              <a:round/>
            </a:ln>
          </p:spPr>
        </p:sp>
        <p:sp>
          <p:nvSpPr>
            <p:cNvPr id="19" name="TextBox 10"/>
            <p:cNvSpPr txBox="1"/>
            <p:nvPr/>
          </p:nvSpPr>
          <p:spPr>
            <a:xfrm>
              <a:off x="0" y="-38100"/>
              <a:ext cx="2347154" cy="1229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6"/>
          <p:cNvSpPr/>
          <p:nvPr/>
        </p:nvSpPr>
        <p:spPr>
          <a:xfrm>
            <a:off x="4828232" y="4104873"/>
            <a:ext cx="2580230" cy="2760451"/>
          </a:xfrm>
          <a:custGeom>
            <a:avLst/>
            <a:gdLst/>
            <a:ahLst/>
            <a:cxnLst/>
            <a:rect l="l" t="t" r="r" b="b"/>
            <a:pathLst>
              <a:path w="3045573" h="3045573">
                <a:moveTo>
                  <a:pt x="0" y="0"/>
                </a:moveTo>
                <a:lnTo>
                  <a:pt x="3045574" y="0"/>
                </a:lnTo>
                <a:lnTo>
                  <a:pt x="3045574" y="3045573"/>
                </a:lnTo>
                <a:lnTo>
                  <a:pt x="0" y="304557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8" name="WhatsApp Audio 2025-06-01 at 16.25.4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63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128329" y="4006714"/>
            <a:ext cx="572087" cy="572087"/>
          </a:xfrm>
          <a:prstGeom prst="rect">
            <a:avLst/>
          </a:prstGeom>
        </p:spPr>
      </p:pic>
      <p:sp>
        <p:nvSpPr>
          <p:cNvPr id="16" name="Freeform 2"/>
          <p:cNvSpPr/>
          <p:nvPr/>
        </p:nvSpPr>
        <p:spPr>
          <a:xfrm>
            <a:off x="2087321" y="910309"/>
            <a:ext cx="7315200" cy="2066544"/>
          </a:xfrm>
          <a:custGeom>
            <a:avLst/>
            <a:gdLst/>
            <a:ahLst/>
            <a:cxnLst/>
            <a:rect l="l" t="t" r="r" b="b"/>
            <a:pathLst>
              <a:path w="7315200" h="2066544">
                <a:moveTo>
                  <a:pt x="0" y="0"/>
                </a:moveTo>
                <a:lnTo>
                  <a:pt x="7315200" y="0"/>
                </a:lnTo>
                <a:lnTo>
                  <a:pt x="7315200" y="2066544"/>
                </a:lnTo>
                <a:lnTo>
                  <a:pt x="0" y="206654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87722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859" y="-4448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500" r="-1250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3592872"/>
            <a:ext cx="18288000" cy="4983520"/>
            <a:chOff x="0" y="0"/>
            <a:chExt cx="4816593" cy="131253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312532"/>
            </a:xfrm>
            <a:custGeom>
              <a:avLst/>
              <a:gdLst/>
              <a:ahLst/>
              <a:cxnLst/>
              <a:rect l="l" t="t" r="r" b="b"/>
              <a:pathLst>
                <a:path w="4816592" h="1312532">
                  <a:moveTo>
                    <a:pt x="0" y="0"/>
                  </a:moveTo>
                  <a:lnTo>
                    <a:pt x="4816592" y="0"/>
                  </a:lnTo>
                  <a:lnTo>
                    <a:pt x="4816592" y="1312532"/>
                  </a:lnTo>
                  <a:lnTo>
                    <a:pt x="0" y="1312532"/>
                  </a:lnTo>
                  <a:close/>
                </a:path>
              </a:pathLst>
            </a:custGeom>
            <a:solidFill>
              <a:srgbClr val="F6FFD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3506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8256225"/>
            <a:ext cx="18288000" cy="3657600"/>
          </a:xfrm>
          <a:custGeom>
            <a:avLst/>
            <a:gdLst/>
            <a:ahLst/>
            <a:cxnLst/>
            <a:rect l="l" t="t" r="r" b="b"/>
            <a:pathLst>
              <a:path w="18288000" h="3657600">
                <a:moveTo>
                  <a:pt x="0" y="0"/>
                </a:moveTo>
                <a:lnTo>
                  <a:pt x="18288000" y="0"/>
                </a:lnTo>
                <a:lnTo>
                  <a:pt x="182880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6308965"/>
            <a:ext cx="2116148" cy="2949335"/>
          </a:xfrm>
          <a:custGeom>
            <a:avLst/>
            <a:gdLst/>
            <a:ahLst/>
            <a:cxnLst/>
            <a:rect l="l" t="t" r="r" b="b"/>
            <a:pathLst>
              <a:path w="2116148" h="2949335">
                <a:moveTo>
                  <a:pt x="0" y="0"/>
                </a:moveTo>
                <a:lnTo>
                  <a:pt x="2116148" y="0"/>
                </a:lnTo>
                <a:lnTo>
                  <a:pt x="2116148" y="2949335"/>
                </a:lnTo>
                <a:lnTo>
                  <a:pt x="0" y="29493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7964675" y="3778416"/>
            <a:ext cx="8911850" cy="4341702"/>
            <a:chOff x="0" y="0"/>
            <a:chExt cx="2347154" cy="119110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47154" cy="1191106"/>
            </a:xfrm>
            <a:custGeom>
              <a:avLst/>
              <a:gdLst/>
              <a:ahLst/>
              <a:cxnLst/>
              <a:rect l="l" t="t" r="r" b="b"/>
              <a:pathLst>
                <a:path w="2347154" h="1191106">
                  <a:moveTo>
                    <a:pt x="44305" y="0"/>
                  </a:moveTo>
                  <a:lnTo>
                    <a:pt x="2302849" y="0"/>
                  </a:lnTo>
                  <a:cubicBezTo>
                    <a:pt x="2314599" y="0"/>
                    <a:pt x="2325868" y="4668"/>
                    <a:pt x="2334177" y="12977"/>
                  </a:cubicBezTo>
                  <a:cubicBezTo>
                    <a:pt x="2342486" y="21285"/>
                    <a:pt x="2347154" y="32554"/>
                    <a:pt x="2347154" y="44305"/>
                  </a:cubicBezTo>
                  <a:lnTo>
                    <a:pt x="2347154" y="1146801"/>
                  </a:lnTo>
                  <a:cubicBezTo>
                    <a:pt x="2347154" y="1158551"/>
                    <a:pt x="2342486" y="1169820"/>
                    <a:pt x="2334177" y="1178129"/>
                  </a:cubicBezTo>
                  <a:cubicBezTo>
                    <a:pt x="2325868" y="1186438"/>
                    <a:pt x="2314599" y="1191106"/>
                    <a:pt x="2302849" y="1191106"/>
                  </a:cubicBezTo>
                  <a:lnTo>
                    <a:pt x="44305" y="1191106"/>
                  </a:lnTo>
                  <a:cubicBezTo>
                    <a:pt x="19836" y="1191106"/>
                    <a:pt x="0" y="1171270"/>
                    <a:pt x="0" y="1146801"/>
                  </a:cubicBezTo>
                  <a:lnTo>
                    <a:pt x="0" y="44305"/>
                  </a:lnTo>
                  <a:cubicBezTo>
                    <a:pt x="0" y="32554"/>
                    <a:pt x="4668" y="21285"/>
                    <a:pt x="12977" y="12977"/>
                  </a:cubicBezTo>
                  <a:cubicBezTo>
                    <a:pt x="21285" y="4668"/>
                    <a:pt x="32554" y="0"/>
                    <a:pt x="4430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5D4AA7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347154" cy="1229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2823373" y="982980"/>
            <a:ext cx="2057400" cy="2057400"/>
          </a:xfrm>
          <a:custGeom>
            <a:avLst/>
            <a:gdLst/>
            <a:ahLst/>
            <a:cxnLst/>
            <a:rect l="l" t="t" r="r" b="b"/>
            <a:pathLst>
              <a:path w="2057400" h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661797" y="7376331"/>
            <a:ext cx="2968807" cy="3763939"/>
          </a:xfrm>
          <a:custGeom>
            <a:avLst/>
            <a:gdLst/>
            <a:ahLst/>
            <a:cxnLst/>
            <a:rect l="l" t="t" r="r" b="b"/>
            <a:pathLst>
              <a:path w="2968807" h="3763939">
                <a:moveTo>
                  <a:pt x="0" y="0"/>
                </a:moveTo>
                <a:lnTo>
                  <a:pt x="2968806" y="0"/>
                </a:lnTo>
                <a:lnTo>
                  <a:pt x="2968806" y="3763938"/>
                </a:lnTo>
                <a:lnTo>
                  <a:pt x="0" y="376393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251689" y="8576392"/>
            <a:ext cx="7315200" cy="1618488"/>
          </a:xfrm>
          <a:custGeom>
            <a:avLst/>
            <a:gdLst/>
            <a:ahLst/>
            <a:cxnLst/>
            <a:rect l="l" t="t" r="r" b="b"/>
            <a:pathLst>
              <a:path w="7315200" h="1618488">
                <a:moveTo>
                  <a:pt x="0" y="0"/>
                </a:moveTo>
                <a:lnTo>
                  <a:pt x="7315200" y="0"/>
                </a:lnTo>
                <a:lnTo>
                  <a:pt x="7315200" y="1618488"/>
                </a:lnTo>
                <a:lnTo>
                  <a:pt x="0" y="161848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2461256" y="-437788"/>
            <a:ext cx="6313329" cy="2651598"/>
          </a:xfrm>
          <a:custGeom>
            <a:avLst/>
            <a:gdLst/>
            <a:ahLst/>
            <a:cxnLst/>
            <a:rect l="l" t="t" r="r" b="b"/>
            <a:pathLst>
              <a:path w="6313329" h="2651598">
                <a:moveTo>
                  <a:pt x="0" y="0"/>
                </a:moveTo>
                <a:lnTo>
                  <a:pt x="6313329" y="0"/>
                </a:lnTo>
                <a:lnTo>
                  <a:pt x="6313329" y="2651598"/>
                </a:lnTo>
                <a:lnTo>
                  <a:pt x="0" y="265159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811000" y="3916503"/>
            <a:ext cx="3470404" cy="3340264"/>
          </a:xfrm>
          <a:custGeom>
            <a:avLst/>
            <a:gdLst/>
            <a:ahLst/>
            <a:cxnLst/>
            <a:rect l="l" t="t" r="r" b="b"/>
            <a:pathLst>
              <a:path w="3470404" h="3340264">
                <a:moveTo>
                  <a:pt x="0" y="0"/>
                </a:moveTo>
                <a:lnTo>
                  <a:pt x="3470404" y="0"/>
                </a:lnTo>
                <a:lnTo>
                  <a:pt x="3470404" y="3340263"/>
                </a:lnTo>
                <a:lnTo>
                  <a:pt x="0" y="334026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5751052" y="1644616"/>
            <a:ext cx="10624110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590"/>
              </a:lnSpc>
            </a:pPr>
            <a:r>
              <a:rPr lang="en-US" sz="6900" dirty="0">
                <a:latin typeface="Mango AC"/>
                <a:ea typeface="Mango AC"/>
                <a:cs typeface="Mango AC"/>
                <a:sym typeface="Mango AC"/>
              </a:rPr>
              <a:t>CE URMEAZĂ?</a:t>
            </a:r>
          </a:p>
        </p:txBody>
      </p:sp>
      <p:sp>
        <p:nvSpPr>
          <p:cNvPr id="16" name="Freeform 16"/>
          <p:cNvSpPr/>
          <p:nvPr/>
        </p:nvSpPr>
        <p:spPr>
          <a:xfrm>
            <a:off x="1028700" y="3913039"/>
            <a:ext cx="4208676" cy="4663353"/>
          </a:xfrm>
          <a:custGeom>
            <a:avLst/>
            <a:gdLst/>
            <a:ahLst/>
            <a:cxnLst/>
            <a:rect l="l" t="t" r="r" b="b"/>
            <a:pathLst>
              <a:path w="4208676" h="4663353">
                <a:moveTo>
                  <a:pt x="0" y="0"/>
                </a:moveTo>
                <a:lnTo>
                  <a:pt x="4208676" y="0"/>
                </a:lnTo>
                <a:lnTo>
                  <a:pt x="4208676" y="4663353"/>
                </a:lnTo>
                <a:lnTo>
                  <a:pt x="0" y="466335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21" name="Freeform 5"/>
          <p:cNvSpPr/>
          <p:nvPr/>
        </p:nvSpPr>
        <p:spPr>
          <a:xfrm>
            <a:off x="5790786" y="764165"/>
            <a:ext cx="2983285" cy="2495030"/>
          </a:xfrm>
          <a:custGeom>
            <a:avLst/>
            <a:gdLst/>
            <a:ahLst/>
            <a:cxnLst/>
            <a:rect l="l" t="t" r="r" b="b"/>
            <a:pathLst>
              <a:path w="5178563" h="4114800">
                <a:moveTo>
                  <a:pt x="0" y="0"/>
                </a:moveTo>
                <a:lnTo>
                  <a:pt x="5178563" y="0"/>
                </a:lnTo>
                <a:lnTo>
                  <a:pt x="517856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pic>
        <p:nvPicPr>
          <p:cNvPr id="18" name="WhatsApp Audio 2025-06-01 at 18.37.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420600" y="647054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859" y="-4448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500" r="-1250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3592872"/>
            <a:ext cx="18288000" cy="4983520"/>
            <a:chOff x="0" y="0"/>
            <a:chExt cx="4816593" cy="131253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312532"/>
            </a:xfrm>
            <a:custGeom>
              <a:avLst/>
              <a:gdLst/>
              <a:ahLst/>
              <a:cxnLst/>
              <a:rect l="l" t="t" r="r" b="b"/>
              <a:pathLst>
                <a:path w="4816592" h="1312532">
                  <a:moveTo>
                    <a:pt x="0" y="0"/>
                  </a:moveTo>
                  <a:lnTo>
                    <a:pt x="4816592" y="0"/>
                  </a:lnTo>
                  <a:lnTo>
                    <a:pt x="4816592" y="1312532"/>
                  </a:lnTo>
                  <a:lnTo>
                    <a:pt x="0" y="1312532"/>
                  </a:lnTo>
                  <a:close/>
                </a:path>
              </a:pathLst>
            </a:custGeom>
            <a:solidFill>
              <a:srgbClr val="F6FFD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3506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8256225"/>
            <a:ext cx="18288000" cy="3657600"/>
          </a:xfrm>
          <a:custGeom>
            <a:avLst/>
            <a:gdLst/>
            <a:ahLst/>
            <a:cxnLst/>
            <a:rect l="l" t="t" r="r" b="b"/>
            <a:pathLst>
              <a:path w="18288000" h="3657600">
                <a:moveTo>
                  <a:pt x="0" y="0"/>
                </a:moveTo>
                <a:lnTo>
                  <a:pt x="18288000" y="0"/>
                </a:lnTo>
                <a:lnTo>
                  <a:pt x="182880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6308965"/>
            <a:ext cx="2116148" cy="2949335"/>
          </a:xfrm>
          <a:custGeom>
            <a:avLst/>
            <a:gdLst/>
            <a:ahLst/>
            <a:cxnLst/>
            <a:rect l="l" t="t" r="r" b="b"/>
            <a:pathLst>
              <a:path w="2116148" h="2949335">
                <a:moveTo>
                  <a:pt x="0" y="0"/>
                </a:moveTo>
                <a:lnTo>
                  <a:pt x="2116148" y="0"/>
                </a:lnTo>
                <a:lnTo>
                  <a:pt x="2116148" y="2949335"/>
                </a:lnTo>
                <a:lnTo>
                  <a:pt x="0" y="29493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8638254" y="3808085"/>
            <a:ext cx="8911850" cy="4273743"/>
            <a:chOff x="0" y="0"/>
            <a:chExt cx="2347154" cy="119110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47154" cy="1191106"/>
            </a:xfrm>
            <a:custGeom>
              <a:avLst/>
              <a:gdLst/>
              <a:ahLst/>
              <a:cxnLst/>
              <a:rect l="l" t="t" r="r" b="b"/>
              <a:pathLst>
                <a:path w="2347154" h="1191106">
                  <a:moveTo>
                    <a:pt x="44305" y="0"/>
                  </a:moveTo>
                  <a:lnTo>
                    <a:pt x="2302849" y="0"/>
                  </a:lnTo>
                  <a:cubicBezTo>
                    <a:pt x="2314599" y="0"/>
                    <a:pt x="2325868" y="4668"/>
                    <a:pt x="2334177" y="12977"/>
                  </a:cubicBezTo>
                  <a:cubicBezTo>
                    <a:pt x="2342486" y="21285"/>
                    <a:pt x="2347154" y="32554"/>
                    <a:pt x="2347154" y="44305"/>
                  </a:cubicBezTo>
                  <a:lnTo>
                    <a:pt x="2347154" y="1146801"/>
                  </a:lnTo>
                  <a:cubicBezTo>
                    <a:pt x="2347154" y="1158551"/>
                    <a:pt x="2342486" y="1169820"/>
                    <a:pt x="2334177" y="1178129"/>
                  </a:cubicBezTo>
                  <a:cubicBezTo>
                    <a:pt x="2325868" y="1186438"/>
                    <a:pt x="2314599" y="1191106"/>
                    <a:pt x="2302849" y="1191106"/>
                  </a:cubicBezTo>
                  <a:lnTo>
                    <a:pt x="44305" y="1191106"/>
                  </a:lnTo>
                  <a:cubicBezTo>
                    <a:pt x="19836" y="1191106"/>
                    <a:pt x="0" y="1171270"/>
                    <a:pt x="0" y="1146801"/>
                  </a:cubicBezTo>
                  <a:lnTo>
                    <a:pt x="0" y="44305"/>
                  </a:lnTo>
                  <a:cubicBezTo>
                    <a:pt x="0" y="32554"/>
                    <a:pt x="4668" y="21285"/>
                    <a:pt x="12977" y="12977"/>
                  </a:cubicBezTo>
                  <a:cubicBezTo>
                    <a:pt x="21285" y="4668"/>
                    <a:pt x="32554" y="0"/>
                    <a:pt x="4430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5D4AA7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347154" cy="1229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2823373" y="982980"/>
            <a:ext cx="2057400" cy="2057400"/>
          </a:xfrm>
          <a:custGeom>
            <a:avLst/>
            <a:gdLst/>
            <a:ahLst/>
            <a:cxnLst/>
            <a:rect l="l" t="t" r="r" b="b"/>
            <a:pathLst>
              <a:path w="2057400" h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689867" y="7376330"/>
            <a:ext cx="2968807" cy="3763939"/>
          </a:xfrm>
          <a:custGeom>
            <a:avLst/>
            <a:gdLst/>
            <a:ahLst/>
            <a:cxnLst/>
            <a:rect l="l" t="t" r="r" b="b"/>
            <a:pathLst>
              <a:path w="2968807" h="3763939">
                <a:moveTo>
                  <a:pt x="0" y="0"/>
                </a:moveTo>
                <a:lnTo>
                  <a:pt x="2968806" y="0"/>
                </a:lnTo>
                <a:lnTo>
                  <a:pt x="2968806" y="3763938"/>
                </a:lnTo>
                <a:lnTo>
                  <a:pt x="0" y="37639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251689" y="8576392"/>
            <a:ext cx="7315200" cy="1618488"/>
          </a:xfrm>
          <a:custGeom>
            <a:avLst/>
            <a:gdLst/>
            <a:ahLst/>
            <a:cxnLst/>
            <a:rect l="l" t="t" r="r" b="b"/>
            <a:pathLst>
              <a:path w="7315200" h="1618488">
                <a:moveTo>
                  <a:pt x="0" y="0"/>
                </a:moveTo>
                <a:lnTo>
                  <a:pt x="7315200" y="0"/>
                </a:lnTo>
                <a:lnTo>
                  <a:pt x="7315200" y="1618488"/>
                </a:lnTo>
                <a:lnTo>
                  <a:pt x="0" y="161848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2461256" y="-437788"/>
            <a:ext cx="6313329" cy="2651598"/>
          </a:xfrm>
          <a:custGeom>
            <a:avLst/>
            <a:gdLst/>
            <a:ahLst/>
            <a:cxnLst/>
            <a:rect l="l" t="t" r="r" b="b"/>
            <a:pathLst>
              <a:path w="6313329" h="2651598">
                <a:moveTo>
                  <a:pt x="0" y="0"/>
                </a:moveTo>
                <a:lnTo>
                  <a:pt x="6313329" y="0"/>
                </a:lnTo>
                <a:lnTo>
                  <a:pt x="6313329" y="2651598"/>
                </a:lnTo>
                <a:lnTo>
                  <a:pt x="0" y="265159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28700" y="3913039"/>
            <a:ext cx="4208676" cy="4663353"/>
          </a:xfrm>
          <a:custGeom>
            <a:avLst/>
            <a:gdLst/>
            <a:ahLst/>
            <a:cxnLst/>
            <a:rect l="l" t="t" r="r" b="b"/>
            <a:pathLst>
              <a:path w="4208676" h="4663353">
                <a:moveTo>
                  <a:pt x="0" y="0"/>
                </a:moveTo>
                <a:lnTo>
                  <a:pt x="4208676" y="0"/>
                </a:lnTo>
                <a:lnTo>
                  <a:pt x="4208676" y="4663353"/>
                </a:lnTo>
                <a:lnTo>
                  <a:pt x="0" y="466335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9" name="Freeform 16"/>
          <p:cNvSpPr/>
          <p:nvPr/>
        </p:nvSpPr>
        <p:spPr>
          <a:xfrm>
            <a:off x="11201401" y="3893436"/>
            <a:ext cx="3785556" cy="3354975"/>
          </a:xfrm>
          <a:custGeom>
            <a:avLst/>
            <a:gdLst/>
            <a:ahLst/>
            <a:cxnLst/>
            <a:rect l="l" t="t" r="r" b="b"/>
            <a:pathLst>
              <a:path w="3045573" h="3045573">
                <a:moveTo>
                  <a:pt x="0" y="0"/>
                </a:moveTo>
                <a:lnTo>
                  <a:pt x="3045574" y="0"/>
                </a:lnTo>
                <a:lnTo>
                  <a:pt x="3045574" y="3045573"/>
                </a:lnTo>
                <a:lnTo>
                  <a:pt x="0" y="304557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20" name="WhatsApp Audio 2025-06-01 at 16.25.4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2063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029610" y="3913039"/>
            <a:ext cx="572087" cy="572087"/>
          </a:xfrm>
          <a:prstGeom prst="rect">
            <a:avLst/>
          </a:prstGeom>
        </p:spPr>
      </p:pic>
      <p:sp>
        <p:nvSpPr>
          <p:cNvPr id="21" name="Freeform 5"/>
          <p:cNvSpPr/>
          <p:nvPr/>
        </p:nvSpPr>
        <p:spPr>
          <a:xfrm>
            <a:off x="6041605" y="382386"/>
            <a:ext cx="3352800" cy="2757097"/>
          </a:xfrm>
          <a:custGeom>
            <a:avLst/>
            <a:gdLst/>
            <a:ahLst/>
            <a:cxnLst/>
            <a:rect l="l" t="t" r="r" b="b"/>
            <a:pathLst>
              <a:path w="5178563" h="4114800">
                <a:moveTo>
                  <a:pt x="0" y="0"/>
                </a:moveTo>
                <a:lnTo>
                  <a:pt x="5178563" y="0"/>
                </a:lnTo>
                <a:lnTo>
                  <a:pt x="517856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20573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6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500" r="-1250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3592872"/>
            <a:ext cx="18288000" cy="4983520"/>
            <a:chOff x="0" y="0"/>
            <a:chExt cx="4816593" cy="131253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312532"/>
            </a:xfrm>
            <a:custGeom>
              <a:avLst/>
              <a:gdLst/>
              <a:ahLst/>
              <a:cxnLst/>
              <a:rect l="l" t="t" r="r" b="b"/>
              <a:pathLst>
                <a:path w="4816592" h="1312532">
                  <a:moveTo>
                    <a:pt x="0" y="0"/>
                  </a:moveTo>
                  <a:lnTo>
                    <a:pt x="4816592" y="0"/>
                  </a:lnTo>
                  <a:lnTo>
                    <a:pt x="4816592" y="1312532"/>
                  </a:lnTo>
                  <a:lnTo>
                    <a:pt x="0" y="1312532"/>
                  </a:lnTo>
                  <a:close/>
                </a:path>
              </a:pathLst>
            </a:custGeom>
            <a:solidFill>
              <a:srgbClr val="F6FFD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3506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8256225"/>
            <a:ext cx="18288000" cy="3657600"/>
          </a:xfrm>
          <a:custGeom>
            <a:avLst/>
            <a:gdLst/>
            <a:ahLst/>
            <a:cxnLst/>
            <a:rect l="l" t="t" r="r" b="b"/>
            <a:pathLst>
              <a:path w="18288000" h="3657600">
                <a:moveTo>
                  <a:pt x="0" y="0"/>
                </a:moveTo>
                <a:lnTo>
                  <a:pt x="18288000" y="0"/>
                </a:lnTo>
                <a:lnTo>
                  <a:pt x="182880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9762762" y="4154862"/>
            <a:ext cx="7810884" cy="3489962"/>
            <a:chOff x="0" y="0"/>
            <a:chExt cx="2057188" cy="9191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7188" cy="919167"/>
            </a:xfrm>
            <a:custGeom>
              <a:avLst/>
              <a:gdLst/>
              <a:ahLst/>
              <a:cxnLst/>
              <a:rect l="l" t="t" r="r" b="b"/>
              <a:pathLst>
                <a:path w="2057188" h="919167">
                  <a:moveTo>
                    <a:pt x="50550" y="0"/>
                  </a:moveTo>
                  <a:lnTo>
                    <a:pt x="2006638" y="0"/>
                  </a:lnTo>
                  <a:cubicBezTo>
                    <a:pt x="2034556" y="0"/>
                    <a:pt x="2057188" y="22632"/>
                    <a:pt x="2057188" y="50550"/>
                  </a:cubicBezTo>
                  <a:lnTo>
                    <a:pt x="2057188" y="868617"/>
                  </a:lnTo>
                  <a:cubicBezTo>
                    <a:pt x="2057188" y="896535"/>
                    <a:pt x="2034556" y="919167"/>
                    <a:pt x="2006638" y="919167"/>
                  </a:cubicBezTo>
                  <a:lnTo>
                    <a:pt x="50550" y="919167"/>
                  </a:lnTo>
                  <a:cubicBezTo>
                    <a:pt x="22632" y="919167"/>
                    <a:pt x="0" y="896535"/>
                    <a:pt x="0" y="868617"/>
                  </a:cubicBezTo>
                  <a:lnTo>
                    <a:pt x="0" y="50550"/>
                  </a:lnTo>
                  <a:cubicBezTo>
                    <a:pt x="0" y="22632"/>
                    <a:pt x="22632" y="0"/>
                    <a:pt x="5055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5D4AA7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057188" cy="957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3018858" y="520845"/>
            <a:ext cx="2152369" cy="2152369"/>
          </a:xfrm>
          <a:custGeom>
            <a:avLst/>
            <a:gdLst/>
            <a:ahLst/>
            <a:cxnLst/>
            <a:rect l="l" t="t" r="r" b="b"/>
            <a:pathLst>
              <a:path w="2152369" h="2152369">
                <a:moveTo>
                  <a:pt x="0" y="0"/>
                </a:moveTo>
                <a:lnTo>
                  <a:pt x="2152369" y="0"/>
                </a:lnTo>
                <a:lnTo>
                  <a:pt x="2152369" y="2152369"/>
                </a:lnTo>
                <a:lnTo>
                  <a:pt x="0" y="21523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2461256" y="-437788"/>
            <a:ext cx="6313329" cy="2651598"/>
          </a:xfrm>
          <a:custGeom>
            <a:avLst/>
            <a:gdLst/>
            <a:ahLst/>
            <a:cxnLst/>
            <a:rect l="l" t="t" r="r" b="b"/>
            <a:pathLst>
              <a:path w="6313329" h="2651598">
                <a:moveTo>
                  <a:pt x="0" y="0"/>
                </a:moveTo>
                <a:lnTo>
                  <a:pt x="6313329" y="0"/>
                </a:lnTo>
                <a:lnTo>
                  <a:pt x="6313329" y="2651598"/>
                </a:lnTo>
                <a:lnTo>
                  <a:pt x="0" y="26515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0" y="4192387"/>
            <a:ext cx="7618266" cy="6094613"/>
          </a:xfrm>
          <a:custGeom>
            <a:avLst/>
            <a:gdLst/>
            <a:ahLst/>
            <a:cxnLst/>
            <a:rect l="l" t="t" r="r" b="b"/>
            <a:pathLst>
              <a:path w="7618266" h="6094613">
                <a:moveTo>
                  <a:pt x="0" y="0"/>
                </a:moveTo>
                <a:lnTo>
                  <a:pt x="7618266" y="0"/>
                </a:lnTo>
                <a:lnTo>
                  <a:pt x="7618266" y="6094613"/>
                </a:lnTo>
                <a:lnTo>
                  <a:pt x="0" y="60946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352572" y="6240757"/>
            <a:ext cx="6595494" cy="5433038"/>
          </a:xfrm>
          <a:custGeom>
            <a:avLst/>
            <a:gdLst/>
            <a:ahLst/>
            <a:cxnLst/>
            <a:rect l="l" t="t" r="r" b="b"/>
            <a:pathLst>
              <a:path w="6595494" h="5433038">
                <a:moveTo>
                  <a:pt x="0" y="0"/>
                </a:moveTo>
                <a:lnTo>
                  <a:pt x="6595494" y="0"/>
                </a:lnTo>
                <a:lnTo>
                  <a:pt x="6595494" y="5433038"/>
                </a:lnTo>
                <a:lnTo>
                  <a:pt x="0" y="543303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502584" y="520845"/>
            <a:ext cx="2762037" cy="4622655"/>
          </a:xfrm>
          <a:custGeom>
            <a:avLst/>
            <a:gdLst/>
            <a:ahLst/>
            <a:cxnLst/>
            <a:rect l="l" t="t" r="r" b="b"/>
            <a:pathLst>
              <a:path w="2762037" h="4622655">
                <a:moveTo>
                  <a:pt x="0" y="0"/>
                </a:moveTo>
                <a:lnTo>
                  <a:pt x="2762036" y="0"/>
                </a:lnTo>
                <a:lnTo>
                  <a:pt x="2762036" y="4622655"/>
                </a:lnTo>
                <a:lnTo>
                  <a:pt x="0" y="462265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6026935" y="7135690"/>
            <a:ext cx="2261065" cy="3151310"/>
          </a:xfrm>
          <a:custGeom>
            <a:avLst/>
            <a:gdLst/>
            <a:ahLst/>
            <a:cxnLst/>
            <a:rect l="l" t="t" r="r" b="b"/>
            <a:pathLst>
              <a:path w="2261065" h="3151310">
                <a:moveTo>
                  <a:pt x="0" y="0"/>
                </a:moveTo>
                <a:lnTo>
                  <a:pt x="2261065" y="0"/>
                </a:lnTo>
                <a:lnTo>
                  <a:pt x="2261065" y="3151310"/>
                </a:lnTo>
                <a:lnTo>
                  <a:pt x="0" y="315131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7316471" y="6872197"/>
            <a:ext cx="834578" cy="1020890"/>
          </a:xfrm>
          <a:custGeom>
            <a:avLst/>
            <a:gdLst/>
            <a:ahLst/>
            <a:cxnLst/>
            <a:rect l="l" t="t" r="r" b="b"/>
            <a:pathLst>
              <a:path w="834578" h="1020890">
                <a:moveTo>
                  <a:pt x="0" y="0"/>
                </a:moveTo>
                <a:lnTo>
                  <a:pt x="834578" y="0"/>
                </a:lnTo>
                <a:lnTo>
                  <a:pt x="834578" y="1020890"/>
                </a:lnTo>
                <a:lnTo>
                  <a:pt x="0" y="102089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335904" y="4190198"/>
            <a:ext cx="3063278" cy="2469768"/>
          </a:xfrm>
          <a:custGeom>
            <a:avLst/>
            <a:gdLst/>
            <a:ahLst/>
            <a:cxnLst/>
            <a:rect l="l" t="t" r="r" b="b"/>
            <a:pathLst>
              <a:path w="3063278" h="2469768">
                <a:moveTo>
                  <a:pt x="0" y="0"/>
                </a:moveTo>
                <a:lnTo>
                  <a:pt x="3063278" y="0"/>
                </a:lnTo>
                <a:lnTo>
                  <a:pt x="3063278" y="2469768"/>
                </a:lnTo>
                <a:lnTo>
                  <a:pt x="0" y="246976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9176563" y="1862184"/>
            <a:ext cx="8115300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590"/>
              </a:lnSpc>
            </a:pPr>
            <a:r>
              <a:rPr lang="en-US" sz="6900" dirty="0">
                <a:latin typeface="Mango AC"/>
                <a:ea typeface="Mango AC"/>
                <a:cs typeface="Mango AC"/>
                <a:sym typeface="Mango AC"/>
              </a:rPr>
              <a:t>Ce </a:t>
            </a:r>
            <a:r>
              <a:rPr lang="en-US" sz="6900" dirty="0" err="1">
                <a:latin typeface="Mango AC"/>
                <a:ea typeface="Mango AC"/>
                <a:cs typeface="Mango AC"/>
                <a:sym typeface="Mango AC"/>
              </a:rPr>
              <a:t>urmează</a:t>
            </a:r>
            <a:r>
              <a:rPr lang="en-US" sz="6900" dirty="0">
                <a:latin typeface="Mango AC"/>
                <a:ea typeface="Mango AC"/>
                <a:cs typeface="Mango AC"/>
                <a:sym typeface="Mango AC"/>
              </a:rPr>
              <a:t>?</a:t>
            </a:r>
          </a:p>
        </p:txBody>
      </p:sp>
      <p:pic>
        <p:nvPicPr>
          <p:cNvPr id="19" name="WhatsApp Audio 2025-06-01 at 11.56.3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4478001" y="5379078"/>
            <a:ext cx="633224" cy="633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500" r="-1250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3592872"/>
            <a:ext cx="18288000" cy="4983520"/>
            <a:chOff x="0" y="0"/>
            <a:chExt cx="4816593" cy="131253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312532"/>
            </a:xfrm>
            <a:custGeom>
              <a:avLst/>
              <a:gdLst/>
              <a:ahLst/>
              <a:cxnLst/>
              <a:rect l="l" t="t" r="r" b="b"/>
              <a:pathLst>
                <a:path w="4816592" h="1312532">
                  <a:moveTo>
                    <a:pt x="0" y="0"/>
                  </a:moveTo>
                  <a:lnTo>
                    <a:pt x="4816592" y="0"/>
                  </a:lnTo>
                  <a:lnTo>
                    <a:pt x="4816592" y="1312532"/>
                  </a:lnTo>
                  <a:lnTo>
                    <a:pt x="0" y="1312532"/>
                  </a:lnTo>
                  <a:close/>
                </a:path>
              </a:pathLst>
            </a:custGeom>
            <a:solidFill>
              <a:srgbClr val="F6FFD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3506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8256225"/>
            <a:ext cx="18288000" cy="3657600"/>
          </a:xfrm>
          <a:custGeom>
            <a:avLst/>
            <a:gdLst/>
            <a:ahLst/>
            <a:cxnLst/>
            <a:rect l="l" t="t" r="r" b="b"/>
            <a:pathLst>
              <a:path w="18288000" h="3657600">
                <a:moveTo>
                  <a:pt x="0" y="0"/>
                </a:moveTo>
                <a:lnTo>
                  <a:pt x="18288000" y="0"/>
                </a:lnTo>
                <a:lnTo>
                  <a:pt x="182880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9736574" y="4001325"/>
            <a:ext cx="7810884" cy="3489962"/>
            <a:chOff x="0" y="0"/>
            <a:chExt cx="2057188" cy="9191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7188" cy="919167"/>
            </a:xfrm>
            <a:custGeom>
              <a:avLst/>
              <a:gdLst/>
              <a:ahLst/>
              <a:cxnLst/>
              <a:rect l="l" t="t" r="r" b="b"/>
              <a:pathLst>
                <a:path w="2057188" h="919167">
                  <a:moveTo>
                    <a:pt x="50550" y="0"/>
                  </a:moveTo>
                  <a:lnTo>
                    <a:pt x="2006638" y="0"/>
                  </a:lnTo>
                  <a:cubicBezTo>
                    <a:pt x="2034556" y="0"/>
                    <a:pt x="2057188" y="22632"/>
                    <a:pt x="2057188" y="50550"/>
                  </a:cubicBezTo>
                  <a:lnTo>
                    <a:pt x="2057188" y="868617"/>
                  </a:lnTo>
                  <a:cubicBezTo>
                    <a:pt x="2057188" y="896535"/>
                    <a:pt x="2034556" y="919167"/>
                    <a:pt x="2006638" y="919167"/>
                  </a:cubicBezTo>
                  <a:lnTo>
                    <a:pt x="50550" y="919167"/>
                  </a:lnTo>
                  <a:cubicBezTo>
                    <a:pt x="22632" y="919167"/>
                    <a:pt x="0" y="896535"/>
                    <a:pt x="0" y="868617"/>
                  </a:cubicBezTo>
                  <a:lnTo>
                    <a:pt x="0" y="50550"/>
                  </a:lnTo>
                  <a:cubicBezTo>
                    <a:pt x="0" y="22632"/>
                    <a:pt x="22632" y="0"/>
                    <a:pt x="5055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5D4AA7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057188" cy="957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3018858" y="520845"/>
            <a:ext cx="2152369" cy="2152369"/>
          </a:xfrm>
          <a:custGeom>
            <a:avLst/>
            <a:gdLst/>
            <a:ahLst/>
            <a:cxnLst/>
            <a:rect l="l" t="t" r="r" b="b"/>
            <a:pathLst>
              <a:path w="2152369" h="2152369">
                <a:moveTo>
                  <a:pt x="0" y="0"/>
                </a:moveTo>
                <a:lnTo>
                  <a:pt x="2152369" y="0"/>
                </a:lnTo>
                <a:lnTo>
                  <a:pt x="2152369" y="2152369"/>
                </a:lnTo>
                <a:lnTo>
                  <a:pt x="0" y="21523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2461256" y="-437788"/>
            <a:ext cx="6313329" cy="2651598"/>
          </a:xfrm>
          <a:custGeom>
            <a:avLst/>
            <a:gdLst/>
            <a:ahLst/>
            <a:cxnLst/>
            <a:rect l="l" t="t" r="r" b="b"/>
            <a:pathLst>
              <a:path w="6313329" h="2651598">
                <a:moveTo>
                  <a:pt x="0" y="0"/>
                </a:moveTo>
                <a:lnTo>
                  <a:pt x="6313329" y="0"/>
                </a:lnTo>
                <a:lnTo>
                  <a:pt x="6313329" y="2651598"/>
                </a:lnTo>
                <a:lnTo>
                  <a:pt x="0" y="26515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0" y="4192387"/>
            <a:ext cx="7618266" cy="6094613"/>
          </a:xfrm>
          <a:custGeom>
            <a:avLst/>
            <a:gdLst/>
            <a:ahLst/>
            <a:cxnLst/>
            <a:rect l="l" t="t" r="r" b="b"/>
            <a:pathLst>
              <a:path w="7618266" h="6094613">
                <a:moveTo>
                  <a:pt x="0" y="0"/>
                </a:moveTo>
                <a:lnTo>
                  <a:pt x="7618266" y="0"/>
                </a:lnTo>
                <a:lnTo>
                  <a:pt x="7618266" y="6094613"/>
                </a:lnTo>
                <a:lnTo>
                  <a:pt x="0" y="60946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352572" y="6240757"/>
            <a:ext cx="6595494" cy="5433038"/>
          </a:xfrm>
          <a:custGeom>
            <a:avLst/>
            <a:gdLst/>
            <a:ahLst/>
            <a:cxnLst/>
            <a:rect l="l" t="t" r="r" b="b"/>
            <a:pathLst>
              <a:path w="6595494" h="5433038">
                <a:moveTo>
                  <a:pt x="0" y="0"/>
                </a:moveTo>
                <a:lnTo>
                  <a:pt x="6595494" y="0"/>
                </a:lnTo>
                <a:lnTo>
                  <a:pt x="6595494" y="5433038"/>
                </a:lnTo>
                <a:lnTo>
                  <a:pt x="0" y="543303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502584" y="520845"/>
            <a:ext cx="2762037" cy="4622655"/>
          </a:xfrm>
          <a:custGeom>
            <a:avLst/>
            <a:gdLst/>
            <a:ahLst/>
            <a:cxnLst/>
            <a:rect l="l" t="t" r="r" b="b"/>
            <a:pathLst>
              <a:path w="2762037" h="4622655">
                <a:moveTo>
                  <a:pt x="0" y="0"/>
                </a:moveTo>
                <a:lnTo>
                  <a:pt x="2762036" y="0"/>
                </a:lnTo>
                <a:lnTo>
                  <a:pt x="2762036" y="4622655"/>
                </a:lnTo>
                <a:lnTo>
                  <a:pt x="0" y="462265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6026935" y="7135690"/>
            <a:ext cx="2261065" cy="3151310"/>
          </a:xfrm>
          <a:custGeom>
            <a:avLst/>
            <a:gdLst/>
            <a:ahLst/>
            <a:cxnLst/>
            <a:rect l="l" t="t" r="r" b="b"/>
            <a:pathLst>
              <a:path w="2261065" h="3151310">
                <a:moveTo>
                  <a:pt x="0" y="0"/>
                </a:moveTo>
                <a:lnTo>
                  <a:pt x="2261065" y="0"/>
                </a:lnTo>
                <a:lnTo>
                  <a:pt x="2261065" y="3151310"/>
                </a:lnTo>
                <a:lnTo>
                  <a:pt x="0" y="315131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7316471" y="6872197"/>
            <a:ext cx="834578" cy="1020890"/>
          </a:xfrm>
          <a:custGeom>
            <a:avLst/>
            <a:gdLst/>
            <a:ahLst/>
            <a:cxnLst/>
            <a:rect l="l" t="t" r="r" b="b"/>
            <a:pathLst>
              <a:path w="834578" h="1020890">
                <a:moveTo>
                  <a:pt x="0" y="0"/>
                </a:moveTo>
                <a:lnTo>
                  <a:pt x="834578" y="0"/>
                </a:lnTo>
                <a:lnTo>
                  <a:pt x="834578" y="1020890"/>
                </a:lnTo>
                <a:lnTo>
                  <a:pt x="0" y="102089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16"/>
          <p:cNvSpPr/>
          <p:nvPr/>
        </p:nvSpPr>
        <p:spPr>
          <a:xfrm>
            <a:off x="13072459" y="4128048"/>
            <a:ext cx="3045573" cy="3045573"/>
          </a:xfrm>
          <a:custGeom>
            <a:avLst/>
            <a:gdLst/>
            <a:ahLst/>
            <a:cxnLst/>
            <a:rect l="l" t="t" r="r" b="b"/>
            <a:pathLst>
              <a:path w="3045573" h="3045573">
                <a:moveTo>
                  <a:pt x="0" y="0"/>
                </a:moveTo>
                <a:lnTo>
                  <a:pt x="3045574" y="0"/>
                </a:lnTo>
                <a:lnTo>
                  <a:pt x="3045574" y="3045573"/>
                </a:lnTo>
                <a:lnTo>
                  <a:pt x="0" y="304557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pic>
        <p:nvPicPr>
          <p:cNvPr id="21" name="WhatsApp Audio 2025-06-01 at 16.25.4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2063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007237" y="4204987"/>
            <a:ext cx="572087" cy="57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1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6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500" r="-1250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3592872"/>
            <a:ext cx="18288000" cy="4983520"/>
            <a:chOff x="0" y="0"/>
            <a:chExt cx="4816593" cy="131253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312532"/>
            </a:xfrm>
            <a:custGeom>
              <a:avLst/>
              <a:gdLst/>
              <a:ahLst/>
              <a:cxnLst/>
              <a:rect l="l" t="t" r="r" b="b"/>
              <a:pathLst>
                <a:path w="4816592" h="1312532">
                  <a:moveTo>
                    <a:pt x="0" y="0"/>
                  </a:moveTo>
                  <a:lnTo>
                    <a:pt x="4816592" y="0"/>
                  </a:lnTo>
                  <a:lnTo>
                    <a:pt x="4816592" y="1312532"/>
                  </a:lnTo>
                  <a:lnTo>
                    <a:pt x="0" y="1312532"/>
                  </a:lnTo>
                  <a:close/>
                </a:path>
              </a:pathLst>
            </a:custGeom>
            <a:solidFill>
              <a:srgbClr val="F6FFD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3506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8256225"/>
            <a:ext cx="18288000" cy="3657600"/>
          </a:xfrm>
          <a:custGeom>
            <a:avLst/>
            <a:gdLst/>
            <a:ahLst/>
            <a:cxnLst/>
            <a:rect l="l" t="t" r="r" b="b"/>
            <a:pathLst>
              <a:path w="18288000" h="3657600">
                <a:moveTo>
                  <a:pt x="0" y="0"/>
                </a:moveTo>
                <a:lnTo>
                  <a:pt x="18288000" y="0"/>
                </a:lnTo>
                <a:lnTo>
                  <a:pt x="182880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036091" y="3344135"/>
            <a:ext cx="7537556" cy="2740497"/>
            <a:chOff x="0" y="0"/>
            <a:chExt cx="1985200" cy="72177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85200" cy="721777"/>
            </a:xfrm>
            <a:custGeom>
              <a:avLst/>
              <a:gdLst/>
              <a:ahLst/>
              <a:cxnLst/>
              <a:rect l="l" t="t" r="r" b="b"/>
              <a:pathLst>
                <a:path w="1985200" h="721777">
                  <a:moveTo>
                    <a:pt x="52383" y="0"/>
                  </a:moveTo>
                  <a:lnTo>
                    <a:pt x="1932817" y="0"/>
                  </a:lnTo>
                  <a:cubicBezTo>
                    <a:pt x="1961747" y="0"/>
                    <a:pt x="1985200" y="23453"/>
                    <a:pt x="1985200" y="52383"/>
                  </a:cubicBezTo>
                  <a:lnTo>
                    <a:pt x="1985200" y="669394"/>
                  </a:lnTo>
                  <a:cubicBezTo>
                    <a:pt x="1985200" y="698325"/>
                    <a:pt x="1961747" y="721777"/>
                    <a:pt x="1932817" y="721777"/>
                  </a:cubicBezTo>
                  <a:lnTo>
                    <a:pt x="52383" y="721777"/>
                  </a:lnTo>
                  <a:cubicBezTo>
                    <a:pt x="23453" y="721777"/>
                    <a:pt x="0" y="698325"/>
                    <a:pt x="0" y="669394"/>
                  </a:cubicBezTo>
                  <a:lnTo>
                    <a:pt x="0" y="52383"/>
                  </a:lnTo>
                  <a:cubicBezTo>
                    <a:pt x="0" y="23453"/>
                    <a:pt x="23453" y="0"/>
                    <a:pt x="52383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5D4AA7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985200" cy="7598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-2461256" y="-437788"/>
            <a:ext cx="6313329" cy="2651598"/>
          </a:xfrm>
          <a:custGeom>
            <a:avLst/>
            <a:gdLst/>
            <a:ahLst/>
            <a:cxnLst/>
            <a:rect l="l" t="t" r="r" b="b"/>
            <a:pathLst>
              <a:path w="6313329" h="2651598">
                <a:moveTo>
                  <a:pt x="0" y="0"/>
                </a:moveTo>
                <a:lnTo>
                  <a:pt x="6313329" y="0"/>
                </a:lnTo>
                <a:lnTo>
                  <a:pt x="6313329" y="2651598"/>
                </a:lnTo>
                <a:lnTo>
                  <a:pt x="0" y="26515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03559" y="3592872"/>
            <a:ext cx="8384489" cy="5963468"/>
          </a:xfrm>
          <a:custGeom>
            <a:avLst/>
            <a:gdLst/>
            <a:ahLst/>
            <a:cxnLst/>
            <a:rect l="l" t="t" r="r" b="b"/>
            <a:pathLst>
              <a:path w="8384489" h="5963468">
                <a:moveTo>
                  <a:pt x="0" y="0"/>
                </a:moveTo>
                <a:lnTo>
                  <a:pt x="8384489" y="0"/>
                </a:lnTo>
                <a:lnTo>
                  <a:pt x="8384489" y="5963468"/>
                </a:lnTo>
                <a:lnTo>
                  <a:pt x="0" y="59634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541390" y="6450237"/>
            <a:ext cx="5717910" cy="3266356"/>
          </a:xfrm>
          <a:custGeom>
            <a:avLst/>
            <a:gdLst/>
            <a:ahLst/>
            <a:cxnLst/>
            <a:rect l="l" t="t" r="r" b="b"/>
            <a:pathLst>
              <a:path w="5717910" h="3266356">
                <a:moveTo>
                  <a:pt x="0" y="0"/>
                </a:moveTo>
                <a:lnTo>
                  <a:pt x="5717910" y="0"/>
                </a:lnTo>
                <a:lnTo>
                  <a:pt x="5717910" y="3266356"/>
                </a:lnTo>
                <a:lnTo>
                  <a:pt x="0" y="32663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677673" y="843921"/>
            <a:ext cx="2030006" cy="2381239"/>
          </a:xfrm>
          <a:custGeom>
            <a:avLst/>
            <a:gdLst/>
            <a:ahLst/>
            <a:cxnLst/>
            <a:rect l="l" t="t" r="r" b="b"/>
            <a:pathLst>
              <a:path w="2030006" h="2381239">
                <a:moveTo>
                  <a:pt x="0" y="0"/>
                </a:moveTo>
                <a:lnTo>
                  <a:pt x="2030006" y="0"/>
                </a:lnTo>
                <a:lnTo>
                  <a:pt x="2030006" y="2381238"/>
                </a:lnTo>
                <a:lnTo>
                  <a:pt x="0" y="238123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551561" y="843921"/>
            <a:ext cx="2152369" cy="2152369"/>
          </a:xfrm>
          <a:custGeom>
            <a:avLst/>
            <a:gdLst/>
            <a:ahLst/>
            <a:cxnLst/>
            <a:rect l="l" t="t" r="r" b="b"/>
            <a:pathLst>
              <a:path w="2152369" h="2152369">
                <a:moveTo>
                  <a:pt x="0" y="0"/>
                </a:moveTo>
                <a:lnTo>
                  <a:pt x="2152369" y="0"/>
                </a:lnTo>
                <a:lnTo>
                  <a:pt x="2152369" y="2152369"/>
                </a:lnTo>
                <a:lnTo>
                  <a:pt x="0" y="215236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2338780" y="3592872"/>
            <a:ext cx="3649151" cy="2207736"/>
          </a:xfrm>
          <a:custGeom>
            <a:avLst/>
            <a:gdLst/>
            <a:ahLst/>
            <a:cxnLst/>
            <a:rect l="l" t="t" r="r" b="b"/>
            <a:pathLst>
              <a:path w="3649151" h="2207736">
                <a:moveTo>
                  <a:pt x="0" y="0"/>
                </a:moveTo>
                <a:lnTo>
                  <a:pt x="3649151" y="0"/>
                </a:lnTo>
                <a:lnTo>
                  <a:pt x="3649151" y="2207736"/>
                </a:lnTo>
                <a:lnTo>
                  <a:pt x="0" y="220773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9285980" y="1589630"/>
            <a:ext cx="8115300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590"/>
              </a:lnSpc>
            </a:pPr>
            <a:r>
              <a:rPr lang="en-US" sz="6900" dirty="0">
                <a:latin typeface="Mango AC"/>
                <a:ea typeface="Mango AC"/>
                <a:cs typeface="Mango AC"/>
                <a:sym typeface="Mango AC"/>
              </a:rPr>
              <a:t>CE URMEAZĂ?</a:t>
            </a:r>
          </a:p>
        </p:txBody>
      </p:sp>
      <p:pic>
        <p:nvPicPr>
          <p:cNvPr id="17" name="WhatsApp Audio 2025-06-01 at 11.58.2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912982" y="486675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500" r="-1250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3592872"/>
            <a:ext cx="18288000" cy="4983520"/>
            <a:chOff x="0" y="0"/>
            <a:chExt cx="4816593" cy="131253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312532"/>
            </a:xfrm>
            <a:custGeom>
              <a:avLst/>
              <a:gdLst/>
              <a:ahLst/>
              <a:cxnLst/>
              <a:rect l="l" t="t" r="r" b="b"/>
              <a:pathLst>
                <a:path w="4816592" h="1312532">
                  <a:moveTo>
                    <a:pt x="0" y="0"/>
                  </a:moveTo>
                  <a:lnTo>
                    <a:pt x="4816592" y="0"/>
                  </a:lnTo>
                  <a:lnTo>
                    <a:pt x="4816592" y="1312532"/>
                  </a:lnTo>
                  <a:lnTo>
                    <a:pt x="0" y="1312532"/>
                  </a:lnTo>
                  <a:close/>
                </a:path>
              </a:pathLst>
            </a:custGeom>
            <a:solidFill>
              <a:srgbClr val="F6FFD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3506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8256225"/>
            <a:ext cx="18288000" cy="3657600"/>
          </a:xfrm>
          <a:custGeom>
            <a:avLst/>
            <a:gdLst/>
            <a:ahLst/>
            <a:cxnLst/>
            <a:rect l="l" t="t" r="r" b="b"/>
            <a:pathLst>
              <a:path w="18288000" h="3657600">
                <a:moveTo>
                  <a:pt x="0" y="0"/>
                </a:moveTo>
                <a:lnTo>
                  <a:pt x="18288000" y="0"/>
                </a:lnTo>
                <a:lnTo>
                  <a:pt x="182880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169243" y="2634591"/>
            <a:ext cx="7537556" cy="3696065"/>
            <a:chOff x="0" y="0"/>
            <a:chExt cx="1985200" cy="72177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85200" cy="721777"/>
            </a:xfrm>
            <a:custGeom>
              <a:avLst/>
              <a:gdLst/>
              <a:ahLst/>
              <a:cxnLst/>
              <a:rect l="l" t="t" r="r" b="b"/>
              <a:pathLst>
                <a:path w="1985200" h="721777">
                  <a:moveTo>
                    <a:pt x="52383" y="0"/>
                  </a:moveTo>
                  <a:lnTo>
                    <a:pt x="1932817" y="0"/>
                  </a:lnTo>
                  <a:cubicBezTo>
                    <a:pt x="1961747" y="0"/>
                    <a:pt x="1985200" y="23453"/>
                    <a:pt x="1985200" y="52383"/>
                  </a:cubicBezTo>
                  <a:lnTo>
                    <a:pt x="1985200" y="669394"/>
                  </a:lnTo>
                  <a:cubicBezTo>
                    <a:pt x="1985200" y="698325"/>
                    <a:pt x="1961747" y="721777"/>
                    <a:pt x="1932817" y="721777"/>
                  </a:cubicBezTo>
                  <a:lnTo>
                    <a:pt x="52383" y="721777"/>
                  </a:lnTo>
                  <a:cubicBezTo>
                    <a:pt x="23453" y="721777"/>
                    <a:pt x="0" y="698325"/>
                    <a:pt x="0" y="669394"/>
                  </a:cubicBezTo>
                  <a:lnTo>
                    <a:pt x="0" y="52383"/>
                  </a:lnTo>
                  <a:cubicBezTo>
                    <a:pt x="0" y="23453"/>
                    <a:pt x="23453" y="0"/>
                    <a:pt x="52383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5D4AA7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985200" cy="7598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-2461256" y="-437788"/>
            <a:ext cx="6313329" cy="2651598"/>
          </a:xfrm>
          <a:custGeom>
            <a:avLst/>
            <a:gdLst/>
            <a:ahLst/>
            <a:cxnLst/>
            <a:rect l="l" t="t" r="r" b="b"/>
            <a:pathLst>
              <a:path w="6313329" h="2651598">
                <a:moveTo>
                  <a:pt x="0" y="0"/>
                </a:moveTo>
                <a:lnTo>
                  <a:pt x="6313329" y="0"/>
                </a:lnTo>
                <a:lnTo>
                  <a:pt x="6313329" y="2651598"/>
                </a:lnTo>
                <a:lnTo>
                  <a:pt x="0" y="26515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03559" y="3592872"/>
            <a:ext cx="8384489" cy="5963468"/>
          </a:xfrm>
          <a:custGeom>
            <a:avLst/>
            <a:gdLst/>
            <a:ahLst/>
            <a:cxnLst/>
            <a:rect l="l" t="t" r="r" b="b"/>
            <a:pathLst>
              <a:path w="8384489" h="5963468">
                <a:moveTo>
                  <a:pt x="0" y="0"/>
                </a:moveTo>
                <a:lnTo>
                  <a:pt x="8384489" y="0"/>
                </a:lnTo>
                <a:lnTo>
                  <a:pt x="8384489" y="5963468"/>
                </a:lnTo>
                <a:lnTo>
                  <a:pt x="0" y="59634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541390" y="6450237"/>
            <a:ext cx="5717910" cy="3266356"/>
          </a:xfrm>
          <a:custGeom>
            <a:avLst/>
            <a:gdLst/>
            <a:ahLst/>
            <a:cxnLst/>
            <a:rect l="l" t="t" r="r" b="b"/>
            <a:pathLst>
              <a:path w="5717910" h="3266356">
                <a:moveTo>
                  <a:pt x="0" y="0"/>
                </a:moveTo>
                <a:lnTo>
                  <a:pt x="5717910" y="0"/>
                </a:lnTo>
                <a:lnTo>
                  <a:pt x="5717910" y="3266356"/>
                </a:lnTo>
                <a:lnTo>
                  <a:pt x="0" y="32663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677673" y="843921"/>
            <a:ext cx="2030006" cy="2381239"/>
          </a:xfrm>
          <a:custGeom>
            <a:avLst/>
            <a:gdLst/>
            <a:ahLst/>
            <a:cxnLst/>
            <a:rect l="l" t="t" r="r" b="b"/>
            <a:pathLst>
              <a:path w="2030006" h="2381239">
                <a:moveTo>
                  <a:pt x="0" y="0"/>
                </a:moveTo>
                <a:lnTo>
                  <a:pt x="2030006" y="0"/>
                </a:lnTo>
                <a:lnTo>
                  <a:pt x="2030006" y="2381238"/>
                </a:lnTo>
                <a:lnTo>
                  <a:pt x="0" y="238123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551561" y="843921"/>
            <a:ext cx="2152369" cy="2152369"/>
          </a:xfrm>
          <a:custGeom>
            <a:avLst/>
            <a:gdLst/>
            <a:ahLst/>
            <a:cxnLst/>
            <a:rect l="l" t="t" r="r" b="b"/>
            <a:pathLst>
              <a:path w="2152369" h="2152369">
                <a:moveTo>
                  <a:pt x="0" y="0"/>
                </a:moveTo>
                <a:lnTo>
                  <a:pt x="2152369" y="0"/>
                </a:lnTo>
                <a:lnTo>
                  <a:pt x="2152369" y="2152369"/>
                </a:lnTo>
                <a:lnTo>
                  <a:pt x="0" y="215236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6"/>
          <p:cNvSpPr/>
          <p:nvPr/>
        </p:nvSpPr>
        <p:spPr>
          <a:xfrm>
            <a:off x="12415235" y="2848793"/>
            <a:ext cx="3045573" cy="3045573"/>
          </a:xfrm>
          <a:custGeom>
            <a:avLst/>
            <a:gdLst/>
            <a:ahLst/>
            <a:cxnLst/>
            <a:rect l="l" t="t" r="r" b="b"/>
            <a:pathLst>
              <a:path w="3045573" h="3045573">
                <a:moveTo>
                  <a:pt x="0" y="0"/>
                </a:moveTo>
                <a:lnTo>
                  <a:pt x="3045574" y="0"/>
                </a:lnTo>
                <a:lnTo>
                  <a:pt x="3045574" y="3045573"/>
                </a:lnTo>
                <a:lnTo>
                  <a:pt x="0" y="304557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17" name="WhatsApp Audio 2025-06-01 at 16.25.4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395378" y="2710246"/>
            <a:ext cx="572087" cy="57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3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2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17</Words>
  <Application>Microsoft Office PowerPoint</Application>
  <PresentationFormat>Custom</PresentationFormat>
  <Paragraphs>8</Paragraphs>
  <Slides>9</Slides>
  <Notes>2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Mango AC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Yellow Playful National Kindergarten Day Presentation</dc:title>
  <cp:lastModifiedBy>Neaga Silviu</cp:lastModifiedBy>
  <cp:revision>11</cp:revision>
  <dcterms:created xsi:type="dcterms:W3CDTF">2006-08-16T00:00:00Z</dcterms:created>
  <dcterms:modified xsi:type="dcterms:W3CDTF">2026-03-29T07:56:36Z</dcterms:modified>
  <dc:identifier>DAGo3UCodAY</dc:identifier>
</cp:coreProperties>
</file>