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9753600" cy="7315200"/>
  <p:notesSz cx="6858000" cy="9144000"/>
  <p:embeddedFontLst>
    <p:embeddedFont>
      <p:font typeface="Kaushan Script" charset="1" panose="03060602040705080205"/>
      <p:regular r:id="rId10"/>
    </p:embeddedFont>
    <p:embeddedFont>
      <p:font typeface="Stoic" charset="1" panose="0000050000000000000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384743" y="5120640"/>
            <a:ext cx="1368857" cy="2194560"/>
          </a:xfrm>
          <a:custGeom>
            <a:avLst/>
            <a:gdLst/>
            <a:ahLst/>
            <a:cxnLst/>
            <a:rect r="r" b="b" t="t" l="l"/>
            <a:pathLst>
              <a:path h="2194560" w="1368857">
                <a:moveTo>
                  <a:pt x="0" y="0"/>
                </a:moveTo>
                <a:lnTo>
                  <a:pt x="1368857" y="0"/>
                </a:lnTo>
                <a:lnTo>
                  <a:pt x="1368857" y="2194560"/>
                </a:lnTo>
                <a:lnTo>
                  <a:pt x="0" y="21945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742417" y="5691226"/>
            <a:ext cx="3901440" cy="1623974"/>
          </a:xfrm>
          <a:custGeom>
            <a:avLst/>
            <a:gdLst/>
            <a:ahLst/>
            <a:cxnLst/>
            <a:rect r="r" b="b" t="t" l="l"/>
            <a:pathLst>
              <a:path h="1623974" w="3901440">
                <a:moveTo>
                  <a:pt x="0" y="0"/>
                </a:moveTo>
                <a:lnTo>
                  <a:pt x="3901440" y="0"/>
                </a:lnTo>
                <a:lnTo>
                  <a:pt x="3901440" y="1623974"/>
                </a:lnTo>
                <a:lnTo>
                  <a:pt x="0" y="16239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47092" y="5120640"/>
            <a:ext cx="1368857" cy="2194560"/>
          </a:xfrm>
          <a:custGeom>
            <a:avLst/>
            <a:gdLst/>
            <a:ahLst/>
            <a:cxnLst/>
            <a:rect r="r" b="b" t="t" l="l"/>
            <a:pathLst>
              <a:path h="2194560" w="1368857">
                <a:moveTo>
                  <a:pt x="1368856" y="0"/>
                </a:moveTo>
                <a:lnTo>
                  <a:pt x="0" y="0"/>
                </a:lnTo>
                <a:lnTo>
                  <a:pt x="0" y="2194560"/>
                </a:lnTo>
                <a:lnTo>
                  <a:pt x="1368856" y="2194560"/>
                </a:lnTo>
                <a:lnTo>
                  <a:pt x="136885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87671" y="5691226"/>
            <a:ext cx="3901440" cy="1623974"/>
          </a:xfrm>
          <a:custGeom>
            <a:avLst/>
            <a:gdLst/>
            <a:ahLst/>
            <a:cxnLst/>
            <a:rect r="r" b="b" t="t" l="l"/>
            <a:pathLst>
              <a:path h="1623974" w="3901440">
                <a:moveTo>
                  <a:pt x="0" y="0"/>
                </a:moveTo>
                <a:lnTo>
                  <a:pt x="3901440" y="0"/>
                </a:lnTo>
                <a:lnTo>
                  <a:pt x="3901440" y="1623974"/>
                </a:lnTo>
                <a:lnTo>
                  <a:pt x="0" y="16239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-577312">
            <a:off x="129340" y="3338024"/>
            <a:ext cx="1536743" cy="1736433"/>
          </a:xfrm>
          <a:custGeom>
            <a:avLst/>
            <a:gdLst/>
            <a:ahLst/>
            <a:cxnLst/>
            <a:rect r="r" b="b" t="t" l="l"/>
            <a:pathLst>
              <a:path h="1736433" w="1536743">
                <a:moveTo>
                  <a:pt x="1536743" y="0"/>
                </a:moveTo>
                <a:lnTo>
                  <a:pt x="0" y="0"/>
                </a:lnTo>
                <a:lnTo>
                  <a:pt x="0" y="1736432"/>
                </a:lnTo>
                <a:lnTo>
                  <a:pt x="1536743" y="1736432"/>
                </a:lnTo>
                <a:lnTo>
                  <a:pt x="153674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397199" y="134609"/>
            <a:ext cx="2690435" cy="1933750"/>
          </a:xfrm>
          <a:custGeom>
            <a:avLst/>
            <a:gdLst/>
            <a:ahLst/>
            <a:cxnLst/>
            <a:rect r="r" b="b" t="t" l="l"/>
            <a:pathLst>
              <a:path h="1933750" w="2690435">
                <a:moveTo>
                  <a:pt x="0" y="0"/>
                </a:moveTo>
                <a:lnTo>
                  <a:pt x="2690435" y="0"/>
                </a:lnTo>
                <a:lnTo>
                  <a:pt x="2690435" y="1933750"/>
                </a:lnTo>
                <a:lnTo>
                  <a:pt x="0" y="19337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115964" y="2586184"/>
            <a:ext cx="7268780" cy="1175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30"/>
              </a:lnSpc>
            </a:pPr>
            <a:r>
              <a:rPr lang="en-US" sz="9181">
                <a:solidFill>
                  <a:srgbClr val="427C3D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OBIECTIVELE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429905" y="4057200"/>
            <a:ext cx="4893790" cy="14909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52"/>
              </a:lnSpc>
            </a:pPr>
            <a:r>
              <a:rPr lang="en-US" sz="11757">
                <a:solidFill>
                  <a:srgbClr val="0097B2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Lecției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163538">
            <a:off x="8176439" y="3338024"/>
            <a:ext cx="1536743" cy="1736433"/>
          </a:xfrm>
          <a:custGeom>
            <a:avLst/>
            <a:gdLst/>
            <a:ahLst/>
            <a:cxnLst/>
            <a:rect r="r" b="b" t="t" l="l"/>
            <a:pathLst>
              <a:path h="1736433" w="1536743">
                <a:moveTo>
                  <a:pt x="0" y="0"/>
                </a:moveTo>
                <a:lnTo>
                  <a:pt x="1536743" y="0"/>
                </a:lnTo>
                <a:lnTo>
                  <a:pt x="1536743" y="1736432"/>
                </a:lnTo>
                <a:lnTo>
                  <a:pt x="0" y="17364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594566" y="4639608"/>
            <a:ext cx="1975104" cy="2194560"/>
          </a:xfrm>
          <a:custGeom>
            <a:avLst/>
            <a:gdLst/>
            <a:ahLst/>
            <a:cxnLst/>
            <a:rect r="r" b="b" t="t" l="l"/>
            <a:pathLst>
              <a:path h="2194560" w="1975104">
                <a:moveTo>
                  <a:pt x="0" y="0"/>
                </a:moveTo>
                <a:lnTo>
                  <a:pt x="1975104" y="0"/>
                </a:lnTo>
                <a:lnTo>
                  <a:pt x="1975104" y="2194560"/>
                </a:lnTo>
                <a:lnTo>
                  <a:pt x="0" y="21945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334246" y="4639608"/>
            <a:ext cx="1975104" cy="2194560"/>
          </a:xfrm>
          <a:custGeom>
            <a:avLst/>
            <a:gdLst/>
            <a:ahLst/>
            <a:cxnLst/>
            <a:rect r="r" b="b" t="t" l="l"/>
            <a:pathLst>
              <a:path h="2194560" w="1975104">
                <a:moveTo>
                  <a:pt x="1975104" y="0"/>
                </a:moveTo>
                <a:lnTo>
                  <a:pt x="0" y="0"/>
                </a:lnTo>
                <a:lnTo>
                  <a:pt x="0" y="2194560"/>
                </a:lnTo>
                <a:lnTo>
                  <a:pt x="1975104" y="2194560"/>
                </a:lnTo>
                <a:lnTo>
                  <a:pt x="197510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888195">
            <a:off x="2618801" y="5286576"/>
            <a:ext cx="2167128" cy="2194560"/>
          </a:xfrm>
          <a:custGeom>
            <a:avLst/>
            <a:gdLst/>
            <a:ahLst/>
            <a:cxnLst/>
            <a:rect r="r" b="b" t="t" l="l"/>
            <a:pathLst>
              <a:path h="2194560" w="2167128">
                <a:moveTo>
                  <a:pt x="0" y="0"/>
                </a:moveTo>
                <a:lnTo>
                  <a:pt x="2167128" y="0"/>
                </a:lnTo>
                <a:lnTo>
                  <a:pt x="2167128" y="2194560"/>
                </a:lnTo>
                <a:lnTo>
                  <a:pt x="0" y="21945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-1505966">
            <a:off x="5064300" y="5199841"/>
            <a:ext cx="2167128" cy="2194560"/>
          </a:xfrm>
          <a:custGeom>
            <a:avLst/>
            <a:gdLst/>
            <a:ahLst/>
            <a:cxnLst/>
            <a:rect r="r" b="b" t="t" l="l"/>
            <a:pathLst>
              <a:path h="2194560" w="2167128">
                <a:moveTo>
                  <a:pt x="2167128" y="0"/>
                </a:moveTo>
                <a:lnTo>
                  <a:pt x="0" y="0"/>
                </a:lnTo>
                <a:lnTo>
                  <a:pt x="0" y="2194560"/>
                </a:lnTo>
                <a:lnTo>
                  <a:pt x="2167128" y="2194560"/>
                </a:lnTo>
                <a:lnTo>
                  <a:pt x="216712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93191" y="1077421"/>
            <a:ext cx="8767217" cy="5219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50"/>
              </a:lnSpc>
            </a:pPr>
            <a:r>
              <a:rPr lang="en-US" sz="5000">
                <a:solidFill>
                  <a:srgbClr val="000000"/>
                </a:solidFill>
                <a:latin typeface="Stoic"/>
                <a:ea typeface="Stoic"/>
                <a:cs typeface="Stoic"/>
                <a:sym typeface="Stoic"/>
              </a:rPr>
              <a:t>  La finalul lecției elevii vor fi capabili să:</a:t>
            </a:r>
          </a:p>
          <a:p>
            <a:pPr algn="ctr">
              <a:lnSpc>
                <a:spcPts val="5850"/>
              </a:lnSpc>
            </a:pPr>
          </a:p>
          <a:p>
            <a:pPr algn="ctr">
              <a:lnSpc>
                <a:spcPts val="5850"/>
              </a:lnSpc>
            </a:pPr>
            <a:r>
              <a:rPr lang="en-US" sz="5000">
                <a:solidFill>
                  <a:srgbClr val="000000"/>
                </a:solidFill>
                <a:latin typeface="Stoic"/>
                <a:ea typeface="Stoic"/>
                <a:cs typeface="Stoic"/>
                <a:sym typeface="Stoic"/>
              </a:rPr>
              <a:t>O1: să definească pronumele personal şi pronumele personal de politeţe;</a:t>
            </a:r>
          </a:p>
          <a:p>
            <a:pPr algn="ctr">
              <a:lnSpc>
                <a:spcPts val="5850"/>
              </a:lnSpc>
            </a:pPr>
          </a:p>
          <a:p>
            <a:pPr algn="ctr">
              <a:lnSpc>
                <a:spcPts val="5850"/>
              </a:lnSpc>
            </a:pPr>
            <a:r>
              <a:rPr lang="en-US" sz="5000">
                <a:solidFill>
                  <a:srgbClr val="000000"/>
                </a:solidFill>
                <a:latin typeface="Stoic"/>
                <a:ea typeface="Stoic"/>
                <a:cs typeface="Stoic"/>
                <a:sym typeface="Stoic"/>
              </a:rPr>
              <a:t> </a:t>
            </a:r>
          </a:p>
          <a:p>
            <a:pPr algn="ctr">
              <a:lnSpc>
                <a:spcPts val="5850"/>
              </a:lnSpc>
            </a:pPr>
            <a:r>
              <a:rPr lang="en-US" sz="5000">
                <a:solidFill>
                  <a:srgbClr val="000000"/>
                </a:solidFill>
                <a:latin typeface="Stoic"/>
                <a:ea typeface="Stoic"/>
                <a:cs typeface="Stoic"/>
                <a:sym typeface="Stoic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552459" y="4582228"/>
            <a:ext cx="2099320" cy="2332577"/>
          </a:xfrm>
          <a:custGeom>
            <a:avLst/>
            <a:gdLst/>
            <a:ahLst/>
            <a:cxnLst/>
            <a:rect r="r" b="b" t="t" l="l"/>
            <a:pathLst>
              <a:path h="2332577" w="2099320">
                <a:moveTo>
                  <a:pt x="0" y="0"/>
                </a:moveTo>
                <a:lnTo>
                  <a:pt x="2099320" y="0"/>
                </a:lnTo>
                <a:lnTo>
                  <a:pt x="2099320" y="2332577"/>
                </a:lnTo>
                <a:lnTo>
                  <a:pt x="0" y="23325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121211" y="4508729"/>
            <a:ext cx="2099320" cy="2332577"/>
          </a:xfrm>
          <a:custGeom>
            <a:avLst/>
            <a:gdLst/>
            <a:ahLst/>
            <a:cxnLst/>
            <a:rect r="r" b="b" t="t" l="l"/>
            <a:pathLst>
              <a:path h="2332577" w="2099320">
                <a:moveTo>
                  <a:pt x="2099320" y="0"/>
                </a:moveTo>
                <a:lnTo>
                  <a:pt x="0" y="0"/>
                </a:lnTo>
                <a:lnTo>
                  <a:pt x="0" y="2332577"/>
                </a:lnTo>
                <a:lnTo>
                  <a:pt x="2099320" y="2332577"/>
                </a:lnTo>
                <a:lnTo>
                  <a:pt x="209932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888195">
            <a:off x="2271650" y="5208673"/>
            <a:ext cx="2303420" cy="2332577"/>
          </a:xfrm>
          <a:custGeom>
            <a:avLst/>
            <a:gdLst/>
            <a:ahLst/>
            <a:cxnLst/>
            <a:rect r="r" b="b" t="t" l="l"/>
            <a:pathLst>
              <a:path h="2332577" w="2303420">
                <a:moveTo>
                  <a:pt x="0" y="0"/>
                </a:moveTo>
                <a:lnTo>
                  <a:pt x="2303420" y="0"/>
                </a:lnTo>
                <a:lnTo>
                  <a:pt x="2303420" y="2332577"/>
                </a:lnTo>
                <a:lnTo>
                  <a:pt x="0" y="23325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-1505966">
            <a:off x="5093951" y="5303923"/>
            <a:ext cx="2303420" cy="2332577"/>
          </a:xfrm>
          <a:custGeom>
            <a:avLst/>
            <a:gdLst/>
            <a:ahLst/>
            <a:cxnLst/>
            <a:rect r="r" b="b" t="t" l="l"/>
            <a:pathLst>
              <a:path h="2332577" w="2303420">
                <a:moveTo>
                  <a:pt x="2303420" y="0"/>
                </a:moveTo>
                <a:lnTo>
                  <a:pt x="0" y="0"/>
                </a:lnTo>
                <a:lnTo>
                  <a:pt x="0" y="2332577"/>
                </a:lnTo>
                <a:lnTo>
                  <a:pt x="2303420" y="2332577"/>
                </a:lnTo>
                <a:lnTo>
                  <a:pt x="230342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08432" y="1050838"/>
            <a:ext cx="8736735" cy="5403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26"/>
              </a:lnSpc>
            </a:pPr>
            <a:r>
              <a:rPr lang="en-US" sz="5063">
                <a:solidFill>
                  <a:srgbClr val="000000"/>
                </a:solidFill>
                <a:latin typeface="Stoic"/>
                <a:ea typeface="Stoic"/>
                <a:cs typeface="Stoic"/>
                <a:sym typeface="Stoic"/>
              </a:rPr>
              <a:t>  La finalul lecției elevii vor fi capabili să:</a:t>
            </a:r>
          </a:p>
          <a:p>
            <a:pPr algn="ctr">
              <a:lnSpc>
                <a:spcPts val="6126"/>
              </a:lnSpc>
            </a:pPr>
          </a:p>
          <a:p>
            <a:pPr algn="ctr">
              <a:lnSpc>
                <a:spcPts val="6126"/>
              </a:lnSpc>
            </a:pPr>
            <a:r>
              <a:rPr lang="en-US" sz="5063">
                <a:solidFill>
                  <a:srgbClr val="000000"/>
                </a:solidFill>
                <a:latin typeface="Stoic"/>
                <a:ea typeface="Stoic"/>
                <a:cs typeface="Stoic"/>
                <a:sym typeface="Stoic"/>
              </a:rPr>
              <a:t> O2: să recunoască pronumele personal şi pronumele de politeţe dintr-un şir de părţi de vorbire;</a:t>
            </a:r>
          </a:p>
          <a:p>
            <a:pPr algn="ctr">
              <a:lnSpc>
                <a:spcPts val="6126"/>
              </a:lnSpc>
            </a:pPr>
            <a:r>
              <a:rPr lang="en-US" sz="5063">
                <a:solidFill>
                  <a:srgbClr val="000000"/>
                </a:solidFill>
                <a:latin typeface="Stoic"/>
                <a:ea typeface="Stoic"/>
                <a:cs typeface="Stoic"/>
                <a:sym typeface="Stoic"/>
              </a:rPr>
              <a:t> </a:t>
            </a:r>
          </a:p>
          <a:p>
            <a:pPr algn="ctr">
              <a:lnSpc>
                <a:spcPts val="6126"/>
              </a:lnSpc>
            </a:pPr>
            <a:r>
              <a:rPr lang="en-US" sz="5063">
                <a:solidFill>
                  <a:srgbClr val="000000"/>
                </a:solidFill>
                <a:latin typeface="Stoic"/>
                <a:ea typeface="Stoic"/>
                <a:cs typeface="Stoic"/>
                <a:sym typeface="Stoic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770204" y="4711210"/>
            <a:ext cx="1801750" cy="2001945"/>
          </a:xfrm>
          <a:custGeom>
            <a:avLst/>
            <a:gdLst/>
            <a:ahLst/>
            <a:cxnLst/>
            <a:rect r="r" b="b" t="t" l="l"/>
            <a:pathLst>
              <a:path h="2001945" w="1801750">
                <a:moveTo>
                  <a:pt x="0" y="0"/>
                </a:moveTo>
                <a:lnTo>
                  <a:pt x="1801751" y="0"/>
                </a:lnTo>
                <a:lnTo>
                  <a:pt x="1801751" y="2001945"/>
                </a:lnTo>
                <a:lnTo>
                  <a:pt x="0" y="20019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420920" y="4766632"/>
            <a:ext cx="1751870" cy="1946523"/>
          </a:xfrm>
          <a:custGeom>
            <a:avLst/>
            <a:gdLst/>
            <a:ahLst/>
            <a:cxnLst/>
            <a:rect r="r" b="b" t="t" l="l"/>
            <a:pathLst>
              <a:path h="1946523" w="1751870">
                <a:moveTo>
                  <a:pt x="1751870" y="0"/>
                </a:moveTo>
                <a:lnTo>
                  <a:pt x="0" y="0"/>
                </a:lnTo>
                <a:lnTo>
                  <a:pt x="0" y="1946523"/>
                </a:lnTo>
                <a:lnTo>
                  <a:pt x="1751870" y="1946523"/>
                </a:lnTo>
                <a:lnTo>
                  <a:pt x="175187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888195">
            <a:off x="2480123" y="5170913"/>
            <a:ext cx="2167128" cy="2194560"/>
          </a:xfrm>
          <a:custGeom>
            <a:avLst/>
            <a:gdLst/>
            <a:ahLst/>
            <a:cxnLst/>
            <a:rect r="r" b="b" t="t" l="l"/>
            <a:pathLst>
              <a:path h="2194560" w="2167128">
                <a:moveTo>
                  <a:pt x="0" y="0"/>
                </a:moveTo>
                <a:lnTo>
                  <a:pt x="2167128" y="0"/>
                </a:lnTo>
                <a:lnTo>
                  <a:pt x="2167128" y="2194560"/>
                </a:lnTo>
                <a:lnTo>
                  <a:pt x="0" y="21945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-1505966">
            <a:off x="5239938" y="5122657"/>
            <a:ext cx="2167128" cy="2194560"/>
          </a:xfrm>
          <a:custGeom>
            <a:avLst/>
            <a:gdLst/>
            <a:ahLst/>
            <a:cxnLst/>
            <a:rect r="r" b="b" t="t" l="l"/>
            <a:pathLst>
              <a:path h="2194560" w="2167128">
                <a:moveTo>
                  <a:pt x="2167128" y="0"/>
                </a:moveTo>
                <a:lnTo>
                  <a:pt x="0" y="0"/>
                </a:lnTo>
                <a:lnTo>
                  <a:pt x="0" y="2194560"/>
                </a:lnTo>
                <a:lnTo>
                  <a:pt x="2167128" y="2194560"/>
                </a:lnTo>
                <a:lnTo>
                  <a:pt x="216712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787908" y="816505"/>
            <a:ext cx="8234172" cy="6953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49"/>
              </a:lnSpc>
            </a:pPr>
            <a:r>
              <a:rPr lang="en-US" sz="4999">
                <a:solidFill>
                  <a:srgbClr val="000000"/>
                </a:solidFill>
                <a:latin typeface="Stoic"/>
                <a:ea typeface="Stoic"/>
                <a:cs typeface="Stoic"/>
                <a:sym typeface="Stoic"/>
              </a:rPr>
              <a:t>  La finalul lecției elevii vor fi capabili să:</a:t>
            </a:r>
          </a:p>
          <a:p>
            <a:pPr algn="ctr">
              <a:lnSpc>
                <a:spcPts val="6149"/>
              </a:lnSpc>
            </a:pPr>
          </a:p>
          <a:p>
            <a:pPr algn="ctr">
              <a:lnSpc>
                <a:spcPts val="6149"/>
              </a:lnSpc>
            </a:pPr>
            <a:r>
              <a:rPr lang="en-US" sz="4999">
                <a:solidFill>
                  <a:srgbClr val="000000"/>
                </a:solidFill>
                <a:latin typeface="Stoic"/>
                <a:ea typeface="Stoic"/>
                <a:cs typeface="Stoic"/>
                <a:sym typeface="Stoic"/>
              </a:rPr>
              <a:t>O3: să asocieze pronumele personale cu pronumele de politețe în funcţie de persoană, număr și/ sau gen;</a:t>
            </a:r>
          </a:p>
          <a:p>
            <a:pPr algn="ctr">
              <a:lnSpc>
                <a:spcPts val="6149"/>
              </a:lnSpc>
            </a:pPr>
            <a:r>
              <a:rPr lang="en-US" sz="4999">
                <a:solidFill>
                  <a:srgbClr val="000000"/>
                </a:solidFill>
                <a:latin typeface="Stoic"/>
                <a:ea typeface="Stoic"/>
                <a:cs typeface="Stoic"/>
                <a:sym typeface="Stoic"/>
              </a:rPr>
              <a:t> </a:t>
            </a:r>
          </a:p>
          <a:p>
            <a:pPr algn="ctr">
              <a:lnSpc>
                <a:spcPts val="6149"/>
              </a:lnSpc>
            </a:pPr>
            <a:r>
              <a:rPr lang="en-US" sz="4999">
                <a:solidFill>
                  <a:srgbClr val="000000"/>
                </a:solidFill>
                <a:latin typeface="Stoic"/>
                <a:ea typeface="Stoic"/>
                <a:cs typeface="Stoic"/>
                <a:sym typeface="Stoic"/>
              </a:rPr>
              <a:t> </a:t>
            </a:r>
          </a:p>
          <a:p>
            <a:pPr algn="ctr">
              <a:lnSpc>
                <a:spcPts val="6149"/>
              </a:lnSpc>
            </a:pPr>
            <a:r>
              <a:rPr lang="en-US" sz="4999">
                <a:solidFill>
                  <a:srgbClr val="000000"/>
                </a:solidFill>
                <a:latin typeface="Stoic"/>
                <a:ea typeface="Stoic"/>
                <a:cs typeface="Stoic"/>
                <a:sym typeface="Stoic"/>
              </a:rPr>
              <a:t> </a:t>
            </a:r>
          </a:p>
          <a:p>
            <a:pPr algn="ctr">
              <a:lnSpc>
                <a:spcPts val="6149"/>
              </a:lnSpc>
            </a:pPr>
            <a:r>
              <a:rPr lang="en-US" sz="4999">
                <a:solidFill>
                  <a:srgbClr val="000000"/>
                </a:solidFill>
                <a:latin typeface="Stoic"/>
                <a:ea typeface="Stoic"/>
                <a:cs typeface="Stoic"/>
                <a:sym typeface="Stoic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DAGldMidyoI</dc:identifier>
  <dcterms:modified xsi:type="dcterms:W3CDTF">2011-08-01T06:04:30Z</dcterms:modified>
  <cp:revision>1</cp:revision>
  <dc:title>Copie a Spring Class Agenda Education Presentation in Bright Colorful Floral Style (Prezentare (4:3))</dc:title>
</cp:coreProperties>
</file>