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5430"/>
    <a:srgbClr val="FFD36A"/>
    <a:srgbClr val="FF9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0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9221-117B-1F78-163D-AAD6E4459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8BE1C-B8B1-1A0E-802B-A58D53FAB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A2E34-9B75-FD0A-D000-EAB31135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1107-53F3-019C-DFCE-F51D962F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A80C0-800D-CD8D-FE1B-A68FC651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703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2515-59DB-DF48-C655-798A5E38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20DAE-345C-4C84-55C8-C3E68C356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90785-B34E-EA5B-100E-66C5E9DB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5AE62-B661-66A7-3A97-1692010B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8A95F-57CA-A414-6FC6-490EF9AD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181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EE3B7-15B6-1308-2C1E-4137A5E60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17C2F-C634-DDC9-0A6B-C2967EE05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3A9C2-4760-10E6-C12C-0E79BA95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AEF95-1DDB-766A-8AE8-9434FB48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3D91-E5B7-DB3F-8CA9-FBF86541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154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DAEC-055C-B7F2-BBB3-755A9E09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2532-2038-EE86-D333-DC5E9CD13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283A4-B2BD-FED2-CC76-BB0A53A5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0FF6F-DA47-0D1A-B463-3E40A24B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3DA8F-1797-FD13-9E78-A2EDB78F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367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4B9B-4653-5E16-1D57-0FCEA84B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0C122-5813-A761-2A46-DFA36C378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0B1C3-E1B5-7BCD-771F-C23436F9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715A0-3D9D-A4F0-FF0F-A683DE90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3616-D5F7-5CE2-C83F-E4FEA8DC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65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EB74-4A2D-EB7A-AAD3-D89DE953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7736-434A-5B5F-E9FA-DA3ED96F5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0F744-BB03-883E-1B0F-747F00B94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602FF-C5AD-C2AB-1F10-0CFC4B6A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9054F-734A-62C7-9654-4577A317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C258-499B-3113-D582-735D32D8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16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66E1-E366-74EC-BC96-B919BF10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103B-E938-ACF6-90E1-3A0A248BD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73D71-B43B-3477-D9E7-E09AB986F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7D14C-4A26-9356-FF7B-530ADA9F7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5A9B1-259A-953C-FDA0-A5AC68F7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D6E05-F2DE-EF13-ADB2-1137C9D1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CE8F2-5D56-7B3E-8965-9194B0A2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D813D-3FF2-E82E-D4ED-9D7CE770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558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14EF-B662-57A6-D621-6F281A77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14C5D-2531-7772-903F-BABCE603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C6D5-5C11-D56A-D67F-087D0971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11408-1549-B2E2-2411-732806E1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3415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66C9B-D48B-49CD-DE21-18F7F345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969FC-C9E5-9924-9187-13A3C2E2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5A188-3622-87D7-3B5E-C4350A4D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248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69B4-DB06-2384-1660-BDD0C147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1292-CEE1-80C7-DDDC-042E466A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23FA5-D12B-5DF6-E80D-7C4A4433E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4039C-92B8-CE5C-9648-5715FF1D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78551-5BB4-F4B6-677B-0C7D2F79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1787C-7C8F-DD3E-A485-611BB072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202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DF88-D4FE-11CE-08D7-8A6F85DF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40536-064D-7DC8-1542-3B70DA464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33CAF-D9D2-B65D-99C6-402E882D8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09AC8-E17D-4444-F42B-8A757C1F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B9F29-C80A-BA36-95E3-A28F20E7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EE371-D5DF-7133-96C5-3E1B8F6B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155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EB2B3-D12E-8FA1-68DE-9B20AA48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650D3-C337-5336-DA22-CC4D923DA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1BF9C-C5F7-9F44-7917-50EF96C10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A43DE-0467-4515-8DD2-2A64638595D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A959-E699-94E6-0279-918F98365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D03A-9356-8376-74B8-576313D8E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9A20-41C1-4780-958D-A9F7B93F5C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793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6.png"/><Relationship Id="rId21" Type="http://schemas.openxmlformats.org/officeDocument/2006/relationships/image" Target="../media/image21.png"/><Relationship Id="rId34" Type="http://schemas.microsoft.com/office/2007/relationships/hdphoto" Target="../media/hdphoto7.wdp"/><Relationship Id="rId42" Type="http://schemas.microsoft.com/office/2007/relationships/hdphoto" Target="../media/hdphoto10.wdp"/><Relationship Id="rId47" Type="http://schemas.openxmlformats.org/officeDocument/2006/relationships/image" Target="../media/image40.png"/><Relationship Id="rId50" Type="http://schemas.microsoft.com/office/2007/relationships/hdphoto" Target="../media/hdphoto14.wdp"/><Relationship Id="rId55" Type="http://schemas.openxmlformats.org/officeDocument/2006/relationships/image" Target="../media/image44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microsoft.com/office/2007/relationships/hdphoto" Target="../media/hdphoto5.wdp"/><Relationship Id="rId24" Type="http://schemas.openxmlformats.org/officeDocument/2006/relationships/image" Target="../media/image24.png"/><Relationship Id="rId32" Type="http://schemas.microsoft.com/office/2007/relationships/hdphoto" Target="../media/hdphoto6.wdp"/><Relationship Id="rId37" Type="http://schemas.openxmlformats.org/officeDocument/2006/relationships/image" Target="../media/image35.png"/><Relationship Id="rId40" Type="http://schemas.microsoft.com/office/2007/relationships/hdphoto" Target="../media/hdphoto9.wdp"/><Relationship Id="rId45" Type="http://schemas.openxmlformats.org/officeDocument/2006/relationships/image" Target="../media/image39.png"/><Relationship Id="rId53" Type="http://schemas.openxmlformats.org/officeDocument/2006/relationships/image" Target="../media/image4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microsoft.com/office/2007/relationships/hdphoto" Target="../media/hdphoto11.wdp"/><Relationship Id="rId52" Type="http://schemas.microsoft.com/office/2007/relationships/hdphoto" Target="../media/hdphoto15.wdp"/><Relationship Id="rId4" Type="http://schemas.microsoft.com/office/2007/relationships/hdphoto" Target="../media/hdphoto4.wdp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3.png"/><Relationship Id="rId43" Type="http://schemas.openxmlformats.org/officeDocument/2006/relationships/image" Target="../media/image38.png"/><Relationship Id="rId48" Type="http://schemas.microsoft.com/office/2007/relationships/hdphoto" Target="../media/hdphoto13.wdp"/><Relationship Id="rId8" Type="http://schemas.openxmlformats.org/officeDocument/2006/relationships/image" Target="../media/image9.png"/><Relationship Id="rId51" Type="http://schemas.openxmlformats.org/officeDocument/2006/relationships/image" Target="../media/image42.png"/><Relationship Id="rId3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38" Type="http://schemas.microsoft.com/office/2007/relationships/hdphoto" Target="../media/hdphoto8.wdp"/><Relationship Id="rId46" Type="http://schemas.microsoft.com/office/2007/relationships/hdphoto" Target="../media/hdphoto12.wdp"/><Relationship Id="rId20" Type="http://schemas.openxmlformats.org/officeDocument/2006/relationships/image" Target="../media/image20.png"/><Relationship Id="rId41" Type="http://schemas.openxmlformats.org/officeDocument/2006/relationships/image" Target="../media/image37.png"/><Relationship Id="rId54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4.png"/><Relationship Id="rId4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62000">
              <a:srgbClr val="7030A0"/>
            </a:gs>
            <a:gs pos="100000">
              <a:srgbClr val="8E54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eisenhaufen außerhalb über dem Boden im Gras, isoliert auf weiss. 7523396  Vektor Kunst bei Vecteezy">
            <a:extLst>
              <a:ext uri="{FF2B5EF4-FFF2-40B4-BE49-F238E27FC236}">
                <a16:creationId xmlns:a16="http://schemas.microsoft.com/office/drawing/2014/main" id="{476177C3-31C6-18FF-47CA-05D9D267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11" y="3445692"/>
            <a:ext cx="6879340" cy="39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FDE2502-9D13-32D8-7ED0-40E3C6EE6D71}"/>
              </a:ext>
            </a:extLst>
          </p:cNvPr>
          <p:cNvGrpSpPr/>
          <p:nvPr/>
        </p:nvGrpSpPr>
        <p:grpSpPr>
          <a:xfrm>
            <a:off x="209281" y="1518787"/>
            <a:ext cx="10455332" cy="3057106"/>
            <a:chOff x="-1024969" y="1471441"/>
            <a:chExt cx="9706275" cy="30571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C2F24B-D401-AE7A-1693-05675032E2A2}"/>
                </a:ext>
              </a:extLst>
            </p:cNvPr>
            <p:cNvSpPr txBox="1"/>
            <p:nvPr/>
          </p:nvSpPr>
          <p:spPr>
            <a:xfrm>
              <a:off x="497712" y="1481559"/>
              <a:ext cx="795180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9600" dirty="0">
                  <a:ln w="2413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MUȘUROIUL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1950C4-8382-8736-C7BB-73AC2EFDCC7F}"/>
                </a:ext>
              </a:extLst>
            </p:cNvPr>
            <p:cNvSpPr txBox="1"/>
            <p:nvPr/>
          </p:nvSpPr>
          <p:spPr>
            <a:xfrm>
              <a:off x="265926" y="1471441"/>
              <a:ext cx="8415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n w="57150">
                    <a:solidFill>
                      <a:schemeClr val="tx1"/>
                    </a:solidFill>
                  </a:ln>
                  <a:solidFill>
                    <a:srgbClr val="FFD36A"/>
                  </a:solidFill>
                  <a:latin typeface="Arial Black" panose="020B0A04020102020204" pitchFamily="34" charset="0"/>
                </a:rPr>
                <a:t>M</a:t>
              </a:r>
              <a:r>
                <a:rPr lang="ro-RO" sz="9600" dirty="0">
                  <a:ln w="57150">
                    <a:solidFill>
                      <a:schemeClr val="tx1"/>
                    </a:solidFill>
                  </a:ln>
                  <a:solidFill>
                    <a:srgbClr val="FFD36A"/>
                  </a:solidFill>
                  <a:latin typeface="Arial Black" panose="020B0A04020102020204" pitchFamily="34" charset="0"/>
                </a:rPr>
                <a:t>UȘ</a:t>
              </a:r>
              <a:r>
                <a:rPr lang="en-US" sz="9600" dirty="0">
                  <a:ln w="57150">
                    <a:solidFill>
                      <a:schemeClr val="tx1"/>
                    </a:solidFill>
                  </a:ln>
                  <a:solidFill>
                    <a:srgbClr val="FFD36A"/>
                  </a:solidFill>
                  <a:latin typeface="Arial Black" panose="020B0A04020102020204" pitchFamily="34" charset="0"/>
                </a:rPr>
                <a:t>UROIUL</a:t>
              </a:r>
              <a:endParaRPr lang="ro-RO" sz="9600" dirty="0">
                <a:ln w="57150">
                  <a:solidFill>
                    <a:schemeClr val="tx1"/>
                  </a:solidFill>
                </a:ln>
                <a:solidFill>
                  <a:srgbClr val="FFD36A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5E300D-BE6D-BF00-E0DA-36C881BAE668}"/>
                </a:ext>
              </a:extLst>
            </p:cNvPr>
            <p:cNvSpPr txBox="1"/>
            <p:nvPr/>
          </p:nvSpPr>
          <p:spPr>
            <a:xfrm>
              <a:off x="-1024969" y="1798589"/>
              <a:ext cx="79518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9600" dirty="0">
                  <a:ln w="57150">
                    <a:solidFill>
                      <a:schemeClr val="tx1"/>
                    </a:solidFill>
                  </a:ln>
                  <a:solidFill>
                    <a:srgbClr val="FFD36A"/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A19BC8-913A-DF2D-2B4A-4316D5199830}"/>
              </a:ext>
            </a:extLst>
          </p:cNvPr>
          <p:cNvSpPr txBox="1"/>
          <p:nvPr/>
        </p:nvSpPr>
        <p:spPr>
          <a:xfrm>
            <a:off x="1991662" y="3017936"/>
            <a:ext cx="795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b="1" dirty="0">
                <a:ln w="0">
                  <a:solidFill>
                    <a:srgbClr val="FFD36A"/>
                  </a:solidFill>
                </a:ln>
                <a:solidFill>
                  <a:srgbClr val="FF93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cu surprize</a:t>
            </a:r>
          </a:p>
        </p:txBody>
      </p:sp>
      <p:pic>
        <p:nvPicPr>
          <p:cNvPr id="51" name="Imagine 50">
            <a:extLst>
              <a:ext uri="{FF2B5EF4-FFF2-40B4-BE49-F238E27FC236}">
                <a16:creationId xmlns:a16="http://schemas.microsoft.com/office/drawing/2014/main" id="{A4B313EE-83D2-F271-8921-02EA46D9F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6" b="99316" l="0" r="99902">
                        <a14:backgroundMark x1="20313" y1="20605" x2="5762" y2="33691"/>
                        <a14:backgroundMark x1="24023" y1="40625" x2="21777" y2="35645"/>
                        <a14:backgroundMark x1="6738" y1="49609" x2="5762" y2="90820"/>
                        <a14:backgroundMark x1="20215" y1="81055" x2="8105" y2="53906"/>
                        <a14:backgroundMark x1="62988" y1="72363" x2="96582" y2="70508"/>
                        <a14:backgroundMark x1="93164" y1="29590" x2="92285" y2="85938"/>
                        <a14:backgroundMark x1="64844" y1="92383" x2="96484" y2="82813"/>
                        <a14:backgroundMark x1="20996" y1="72559" x2="25098" y2="80664"/>
                        <a14:backgroundMark x1="4102" y1="95215" x2="13184" y2="82324"/>
                        <a14:backgroundMark x1="31152" y1="91016" x2="39551" y2="97363"/>
                        <a14:backgroundMark x1="33203" y1="85547" x2="27637" y2="96777"/>
                        <a14:backgroundMark x1="14551" y1="49805" x2="684" y2="457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6365" y="4885380"/>
            <a:ext cx="1113482" cy="1113482"/>
          </a:xfrm>
          <a:prstGeom prst="rect">
            <a:avLst/>
          </a:prstGeom>
        </p:spPr>
      </p:pic>
      <p:pic>
        <p:nvPicPr>
          <p:cNvPr id="52" name="Imagine 51">
            <a:extLst>
              <a:ext uri="{FF2B5EF4-FFF2-40B4-BE49-F238E27FC236}">
                <a16:creationId xmlns:a16="http://schemas.microsoft.com/office/drawing/2014/main" id="{FE86F8E3-27C3-2C95-3348-0B5B92603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6" b="99316" l="0" r="99902">
                        <a14:backgroundMark x1="20313" y1="20605" x2="5762" y2="33691"/>
                        <a14:backgroundMark x1="24023" y1="40625" x2="21777" y2="35645"/>
                        <a14:backgroundMark x1="6738" y1="49609" x2="5762" y2="90820"/>
                        <a14:backgroundMark x1="20215" y1="81055" x2="8105" y2="53906"/>
                        <a14:backgroundMark x1="62988" y1="72363" x2="96582" y2="70508"/>
                        <a14:backgroundMark x1="93164" y1="29590" x2="92285" y2="85938"/>
                        <a14:backgroundMark x1="64844" y1="92383" x2="96484" y2="82813"/>
                        <a14:backgroundMark x1="20996" y1="72559" x2="25098" y2="80664"/>
                        <a14:backgroundMark x1="4102" y1="95215" x2="13184" y2="82324"/>
                        <a14:backgroundMark x1="31152" y1="91016" x2="39551" y2="97363"/>
                        <a14:backgroundMark x1="33203" y1="85547" x2="27637" y2="96777"/>
                        <a14:backgroundMark x1="14551" y1="49805" x2="684" y2="457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054" y="4801670"/>
            <a:ext cx="1113482" cy="1113482"/>
          </a:xfrm>
          <a:prstGeom prst="rect">
            <a:avLst/>
          </a:prstGeom>
        </p:spPr>
      </p:pic>
      <p:pic>
        <p:nvPicPr>
          <p:cNvPr id="1030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A493338F-A4F8-10F8-6424-03433255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9" y="-1976705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6C2779E1-4CB1-6442-1286-002D519A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69" y="-2601874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909ADE9C-574C-1A43-B58B-350DF4865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07" y="-2152105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191695B3-58A2-C0E7-25F0-B2C1919E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23" y="-2776318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B2738955-0717-5A8D-15E6-322129CC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35" y="-2419073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3A90E766-9E2F-A9E4-2AC8-D346BD0E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06" y="-2550541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749691B2-0801-85C6-1D3D-71AE1236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95" y="-2324764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9E689A33-36B8-F26E-9627-CDD7923F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89" y="-2281042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23001457-4679-61B9-C81F-D2021696D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4" y="-2294667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7A2B85AA-C835-C411-B461-C4EEDF56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24" y="-2296414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8DBF8D33-C923-DAF5-7BDB-B27971DC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30" y="-2179215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855A906A-AFE8-99CC-FECE-C30AB622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31" y="-2235521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27EFC27F-BF8B-F1C2-F9A5-67C93B25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73" y="-2061828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Ears With Grain Of Wheat Vector Color Vintage Hand Drawn Hatching  Illustration Stock Illustration - Download Image Now - iStock">
            <a:extLst>
              <a:ext uri="{FF2B5EF4-FFF2-40B4-BE49-F238E27FC236}">
                <a16:creationId xmlns:a16="http://schemas.microsoft.com/office/drawing/2014/main" id="{40375E1E-EE0B-332E-25F5-CF42C3F51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4" b="99279" l="0" r="62500">
                        <a14:foregroundMark x1="25721" y1="13702" x2="19952" y2="35577"/>
                        <a14:foregroundMark x1="28125" y1="62500" x2="27885" y2="8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75" y="-2002741"/>
            <a:ext cx="2052083" cy="20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75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7" dur="2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2963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62000">
              <a:srgbClr val="7030A0"/>
            </a:gs>
            <a:gs pos="100000">
              <a:srgbClr val="8E54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ine 17">
            <a:extLst>
              <a:ext uri="{FF2B5EF4-FFF2-40B4-BE49-F238E27FC236}">
                <a16:creationId xmlns:a16="http://schemas.microsoft.com/office/drawing/2014/main" id="{908DC58F-3089-0CB3-913F-FCC7EDBF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729" b="1"/>
          <a:stretch/>
        </p:blipFill>
        <p:spPr>
          <a:xfrm>
            <a:off x="-73991" y="-609601"/>
            <a:ext cx="12288571" cy="74024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0F0CB2-DC6C-3618-D43D-AB1BE99EE093}"/>
              </a:ext>
            </a:extLst>
          </p:cNvPr>
          <p:cNvGrpSpPr/>
          <p:nvPr/>
        </p:nvGrpSpPr>
        <p:grpSpPr>
          <a:xfrm>
            <a:off x="1861786" y="2823695"/>
            <a:ext cx="1444895" cy="529116"/>
            <a:chOff x="1388962" y="7357158"/>
            <a:chExt cx="1643605" cy="601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05A77-BB43-C9DD-5E1E-7628772CEABC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81F05FD-4B1A-5B1A-7614-54C5EF43139F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CB4FAD-55B3-092B-F733-1563BD8B9D7E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2A79BDF-3484-15BD-D615-FDB8A3305114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F0465D97-7D93-6C20-1B10-196743F66AE4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B7022-BA2C-73B7-F4C5-082449601D39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87F021-CC40-D8F9-6D50-188F1E3F9FD9}"/>
              </a:ext>
            </a:extLst>
          </p:cNvPr>
          <p:cNvGrpSpPr/>
          <p:nvPr/>
        </p:nvGrpSpPr>
        <p:grpSpPr>
          <a:xfrm>
            <a:off x="1868311" y="3638539"/>
            <a:ext cx="1444895" cy="529116"/>
            <a:chOff x="1388962" y="7357158"/>
            <a:chExt cx="1643605" cy="6018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4EF7AB-F810-9C2E-CE18-A0D9E1BFC911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41A108A-E802-2F53-771B-6E593F5A81ED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162938-4E19-1C05-5AC4-DF4AE33C9AF9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3C48FB4-1E5A-8D98-A342-E6D7245B963A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F5CAF6B6-01B7-510C-2F52-AA417F169B27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24963E6-299C-2C87-7468-447B2BA8C221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0EF8B2-E355-333C-A894-F65EB3DAFAA9}"/>
              </a:ext>
            </a:extLst>
          </p:cNvPr>
          <p:cNvGrpSpPr/>
          <p:nvPr/>
        </p:nvGrpSpPr>
        <p:grpSpPr>
          <a:xfrm>
            <a:off x="1874836" y="4453382"/>
            <a:ext cx="1444895" cy="529116"/>
            <a:chOff x="1388962" y="7357158"/>
            <a:chExt cx="1643605" cy="60188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EAC1A4-7C31-1BBE-A7B2-CA3E7C21F59C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4C5198E-2814-0E32-5868-8E2BDF1793A5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E003863-CA09-9999-D280-5104ECA248A3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960FCF0-801E-838C-9114-F488EFC0C4A0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E58175FD-C404-4A6F-1426-BA2C06DF631E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4549DC7-6866-6B87-1F76-19D1B3117879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BFDF0F-FB4F-1BBD-490F-0322786A8B65}"/>
              </a:ext>
            </a:extLst>
          </p:cNvPr>
          <p:cNvGrpSpPr/>
          <p:nvPr/>
        </p:nvGrpSpPr>
        <p:grpSpPr>
          <a:xfrm>
            <a:off x="1881360" y="5268226"/>
            <a:ext cx="1444895" cy="529116"/>
            <a:chOff x="1388962" y="7357158"/>
            <a:chExt cx="1643605" cy="60188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3F638BC-1C7E-2659-68EC-7078F9AE54ED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C8E0290-FFAF-7068-B942-82EACB393ED4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8965F8-3EB8-095D-F5A5-EF858C018EBC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FAE02B4-0BC7-83A0-B5BE-24E24E27E425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2A270D05-15DC-9368-D554-7037E06AD08E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DD9830F8-D588-7DE1-395B-82D5A169D31C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D6BAC78-0232-28AF-9646-783FF5D9B92C}"/>
              </a:ext>
            </a:extLst>
          </p:cNvPr>
          <p:cNvGrpSpPr/>
          <p:nvPr/>
        </p:nvGrpSpPr>
        <p:grpSpPr>
          <a:xfrm>
            <a:off x="3608244" y="2823695"/>
            <a:ext cx="1444895" cy="529116"/>
            <a:chOff x="1388962" y="7357158"/>
            <a:chExt cx="1643605" cy="60188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570C4CE-9016-5E31-C382-A1A30B20E6C2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EA86E94-AA19-4BD6-9D2D-5C14D3B97A54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347516C-2E0A-A1D1-7391-E945FD996F56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D4EFE03-320E-571C-116B-500B5A3BA89D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5" name="Moon 54">
              <a:extLst>
                <a:ext uri="{FF2B5EF4-FFF2-40B4-BE49-F238E27FC236}">
                  <a16:creationId xmlns:a16="http://schemas.microsoft.com/office/drawing/2014/main" id="{B64E3788-3275-E0F0-231F-5ECB6C95A7D7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D17FEB4-C4F4-E93B-29CB-414F5A4C3A1C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022547-F123-C402-E37C-F3F01CCA63DF}"/>
              </a:ext>
            </a:extLst>
          </p:cNvPr>
          <p:cNvGrpSpPr/>
          <p:nvPr/>
        </p:nvGrpSpPr>
        <p:grpSpPr>
          <a:xfrm>
            <a:off x="3627818" y="5268226"/>
            <a:ext cx="1444895" cy="529116"/>
            <a:chOff x="1388962" y="7357158"/>
            <a:chExt cx="1643605" cy="60188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363E97-CCB9-1617-6563-DE2D7B211FA4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6BD008F-EF9C-A680-783F-DEEC9FFB0712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A4D6C1F-B3DD-08C7-11EB-AFB0A111547C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A5979337-B99F-E6F1-9937-68A6B4F82EA8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6" name="Moon 75">
              <a:extLst>
                <a:ext uri="{FF2B5EF4-FFF2-40B4-BE49-F238E27FC236}">
                  <a16:creationId xmlns:a16="http://schemas.microsoft.com/office/drawing/2014/main" id="{A092BE0C-BD79-44C8-3D81-305FFC087946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E359212F-729D-FE80-EF14-3CB20CD2493A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E9B8F6C-7B4B-480A-104F-E4AAC3876AFC}"/>
              </a:ext>
            </a:extLst>
          </p:cNvPr>
          <p:cNvGrpSpPr/>
          <p:nvPr/>
        </p:nvGrpSpPr>
        <p:grpSpPr>
          <a:xfrm>
            <a:off x="5354702" y="2823695"/>
            <a:ext cx="1444895" cy="529116"/>
            <a:chOff x="1388962" y="7357158"/>
            <a:chExt cx="1643605" cy="60188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DEB5AE0-E7BD-B596-91A1-146B032D3722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7BFD418-2ADB-3A12-915C-2B146694BEA8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6B1827-502A-1776-C015-69E48F809394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1033DC5E-7CA8-8317-2810-7EA9C02073AA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83" name="Moon 82">
              <a:extLst>
                <a:ext uri="{FF2B5EF4-FFF2-40B4-BE49-F238E27FC236}">
                  <a16:creationId xmlns:a16="http://schemas.microsoft.com/office/drawing/2014/main" id="{71781ACE-8619-C289-ED77-773F44A6D871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A91C704F-B88B-F6EF-55C7-5FC39A6D693E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625371B-29ED-6970-612D-3CEABA0C690B}"/>
              </a:ext>
            </a:extLst>
          </p:cNvPr>
          <p:cNvGrpSpPr/>
          <p:nvPr/>
        </p:nvGrpSpPr>
        <p:grpSpPr>
          <a:xfrm>
            <a:off x="5374276" y="5268226"/>
            <a:ext cx="1444895" cy="529116"/>
            <a:chOff x="1388962" y="7357158"/>
            <a:chExt cx="1643605" cy="601883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D445336-D988-ED68-23BD-F1E5C850147F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8D2E77A-2C83-1B90-C467-194B60C126FA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BC95691-F090-3F48-B467-8158DC17C707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BB5B83A2-5370-AA7A-D5D8-C3C957C72E47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04" name="Moon 103">
              <a:extLst>
                <a:ext uri="{FF2B5EF4-FFF2-40B4-BE49-F238E27FC236}">
                  <a16:creationId xmlns:a16="http://schemas.microsoft.com/office/drawing/2014/main" id="{5C5A7EF2-BE53-540D-5CCE-457E9A10A717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7995233A-4241-C684-1BC4-647D2AAB5C16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443631A-E4B0-8728-9D31-705B0B8D336C}"/>
              </a:ext>
            </a:extLst>
          </p:cNvPr>
          <p:cNvGrpSpPr/>
          <p:nvPr/>
        </p:nvGrpSpPr>
        <p:grpSpPr>
          <a:xfrm>
            <a:off x="7120734" y="5268226"/>
            <a:ext cx="1444895" cy="529116"/>
            <a:chOff x="1388962" y="7357158"/>
            <a:chExt cx="1643605" cy="6018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B7F184F-EB5D-65AD-E8C1-16DCF9FD0E67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974A585-561D-5890-905B-B1E6680FA8BE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5DB7BAF-B370-C236-78E2-90A6931FBE82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4DBBF2B-67E4-A458-7198-ECC883A075E0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2" name="Moon 131">
              <a:extLst>
                <a:ext uri="{FF2B5EF4-FFF2-40B4-BE49-F238E27FC236}">
                  <a16:creationId xmlns:a16="http://schemas.microsoft.com/office/drawing/2014/main" id="{B973AE2A-CA0C-38B9-048C-7763201EFBCF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8A6457F5-F3AF-A677-D7A8-FB3CDC10233D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64C25D2-2BF4-3D03-574B-7D095B77AB14}"/>
              </a:ext>
            </a:extLst>
          </p:cNvPr>
          <p:cNvGrpSpPr/>
          <p:nvPr/>
        </p:nvGrpSpPr>
        <p:grpSpPr>
          <a:xfrm>
            <a:off x="8847618" y="2823695"/>
            <a:ext cx="1444895" cy="529116"/>
            <a:chOff x="1388962" y="7357158"/>
            <a:chExt cx="1643605" cy="601883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1F3E363-6960-7FDA-735A-5FEF2A444B7E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9F764E8-66E5-6EC5-34C3-D56DAC5032D0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893D66F-AEBF-B8D3-7889-22F410086385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ACC9CE44-45BB-95AA-FA57-06DF86CFBA10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9" name="Moon 138">
              <a:extLst>
                <a:ext uri="{FF2B5EF4-FFF2-40B4-BE49-F238E27FC236}">
                  <a16:creationId xmlns:a16="http://schemas.microsoft.com/office/drawing/2014/main" id="{BE37FA39-68CD-DAAF-D4D3-A427AA0E67A9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9F61667A-31BC-24C7-2D31-4DE10339A66A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089BB8A-0E8E-DF55-D27F-1F96E98905C1}"/>
              </a:ext>
            </a:extLst>
          </p:cNvPr>
          <p:cNvGrpSpPr/>
          <p:nvPr/>
        </p:nvGrpSpPr>
        <p:grpSpPr>
          <a:xfrm>
            <a:off x="7101160" y="2823695"/>
            <a:ext cx="1444895" cy="529116"/>
            <a:chOff x="1388962" y="7357158"/>
            <a:chExt cx="1643605" cy="601883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C5C0D24-804C-4703-014C-8DBA907B9525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AF0C57A-2A11-7F82-6000-254D4E609C48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B3D8148-0872-856B-3A2A-33ED9FE16BD8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1D4A7B49-EA9B-A5A8-709D-D026AEC183E2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1" name="Moon 110">
              <a:extLst>
                <a:ext uri="{FF2B5EF4-FFF2-40B4-BE49-F238E27FC236}">
                  <a16:creationId xmlns:a16="http://schemas.microsoft.com/office/drawing/2014/main" id="{9C105012-60AA-B200-68D5-B981CBC080F3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B8BA46B7-EB20-FB9F-F68A-E74393958C86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54229F2-DC52-0CBE-F5B2-3A221919D9A4}"/>
              </a:ext>
            </a:extLst>
          </p:cNvPr>
          <p:cNvGrpSpPr/>
          <p:nvPr/>
        </p:nvGrpSpPr>
        <p:grpSpPr>
          <a:xfrm>
            <a:off x="8854143" y="3638539"/>
            <a:ext cx="1444895" cy="529116"/>
            <a:chOff x="1388962" y="7357158"/>
            <a:chExt cx="1643605" cy="601883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0BBC52D-AC80-3821-A42C-6339C1D9C8B1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9F19EA8-03FC-5E62-99AB-DF075FF1A658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DFFC292-69B1-E65F-C5B3-4CAFB5736B7F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5F8033E0-D4FF-8637-08FB-C7E992166896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6" name="Moon 145">
              <a:extLst>
                <a:ext uri="{FF2B5EF4-FFF2-40B4-BE49-F238E27FC236}">
                  <a16:creationId xmlns:a16="http://schemas.microsoft.com/office/drawing/2014/main" id="{A66B6D48-D20A-73A1-7895-E4211EFF5FFF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CB1243DD-7822-526A-FB04-2D38029E0A27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48C622E-B5E0-81E1-69DB-9944DD709EF3}"/>
              </a:ext>
            </a:extLst>
          </p:cNvPr>
          <p:cNvGrpSpPr/>
          <p:nvPr/>
        </p:nvGrpSpPr>
        <p:grpSpPr>
          <a:xfrm>
            <a:off x="8860667" y="4453382"/>
            <a:ext cx="1444895" cy="529116"/>
            <a:chOff x="1388962" y="7357158"/>
            <a:chExt cx="1643605" cy="601883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025D7EF-172A-1F5A-27BB-C9277DEBC7C4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8DE0A1F-7FF8-21F9-83A0-EB119AAB6D40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A94892F-E77E-5A02-9559-3CDCE21B7B7B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3366DCB1-52BE-B269-9522-852B5DB2A30C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53" name="Moon 152">
              <a:extLst>
                <a:ext uri="{FF2B5EF4-FFF2-40B4-BE49-F238E27FC236}">
                  <a16:creationId xmlns:a16="http://schemas.microsoft.com/office/drawing/2014/main" id="{5BB58055-6C4A-5EBB-D56B-F040ABE20BFF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6DCC94DC-05CF-3983-9ECB-4664CEE06BD7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1F5C215-A94E-DB70-A31F-7F698383DBE0}"/>
              </a:ext>
            </a:extLst>
          </p:cNvPr>
          <p:cNvGrpSpPr/>
          <p:nvPr/>
        </p:nvGrpSpPr>
        <p:grpSpPr>
          <a:xfrm>
            <a:off x="8867192" y="5268226"/>
            <a:ext cx="1444895" cy="529116"/>
            <a:chOff x="1388962" y="7357158"/>
            <a:chExt cx="1643605" cy="601883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A7A1BCD-660E-1C1C-B253-63D2E3C030AD}"/>
                </a:ext>
              </a:extLst>
            </p:cNvPr>
            <p:cNvSpPr/>
            <p:nvPr/>
          </p:nvSpPr>
          <p:spPr>
            <a:xfrm>
              <a:off x="1388962" y="7357158"/>
              <a:ext cx="1643605" cy="601883"/>
            </a:xfrm>
            <a:prstGeom prst="rect">
              <a:avLst/>
            </a:prstGeom>
            <a:solidFill>
              <a:srgbClr val="FF9358"/>
            </a:solidFill>
            <a:ln w="63500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FAA6682-4B11-BD38-83B4-903B87C0677F}"/>
                </a:ext>
              </a:extLst>
            </p:cNvPr>
            <p:cNvSpPr/>
            <p:nvPr/>
          </p:nvSpPr>
          <p:spPr>
            <a:xfrm rot="16200000">
              <a:off x="1938986" y="6863856"/>
              <a:ext cx="541020" cy="1588488"/>
            </a:xfrm>
            <a:custGeom>
              <a:avLst/>
              <a:gdLst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150469 w 527319"/>
                <a:gd name="connsiteY10" fmla="*/ 0 h 1585953"/>
                <a:gd name="connsiteX11" fmla="*/ 150469 w 527319"/>
                <a:gd name="connsiteY11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150469 w 527319"/>
                <a:gd name="connsiteY11" fmla="*/ 1470205 h 1585953"/>
                <a:gd name="connsiteX12" fmla="*/ 527319 w 527319"/>
                <a:gd name="connsiteY12" fmla="*/ 1470205 h 1585953"/>
                <a:gd name="connsiteX0" fmla="*/ 527319 w 527319"/>
                <a:gd name="connsiteY0" fmla="*/ 1470205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7319 w 527319"/>
                <a:gd name="connsiteY12" fmla="*/ 1470205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3 w 527319"/>
                <a:gd name="connsiteY11" fmla="*/ 1477828 h 1585953"/>
                <a:gd name="connsiteX12" fmla="*/ 522365 w 527319"/>
                <a:gd name="connsiteY12" fmla="*/ 1493068 h 1585953"/>
                <a:gd name="connsiteX0" fmla="*/ 522365 w 527319"/>
                <a:gd name="connsiteY0" fmla="*/ 1493068 h 1585953"/>
                <a:gd name="connsiteX1" fmla="*/ 527319 w 527319"/>
                <a:gd name="connsiteY1" fmla="*/ 1585951 h 1585953"/>
                <a:gd name="connsiteX2" fmla="*/ 150469 w 527319"/>
                <a:gd name="connsiteY2" fmla="*/ 1585951 h 1585953"/>
                <a:gd name="connsiteX3" fmla="*/ 150469 w 527319"/>
                <a:gd name="connsiteY3" fmla="*/ 1585953 h 1585953"/>
                <a:gd name="connsiteX4" fmla="*/ 1 w 527319"/>
                <a:gd name="connsiteY4" fmla="*/ 1585953 h 1585953"/>
                <a:gd name="connsiteX5" fmla="*/ 1 w 527319"/>
                <a:gd name="connsiteY5" fmla="*/ 1585951 h 1585953"/>
                <a:gd name="connsiteX6" fmla="*/ 0 w 527319"/>
                <a:gd name="connsiteY6" fmla="*/ 1585951 h 1585953"/>
                <a:gd name="connsiteX7" fmla="*/ 0 w 527319"/>
                <a:gd name="connsiteY7" fmla="*/ 1470205 h 1585953"/>
                <a:gd name="connsiteX8" fmla="*/ 1 w 527319"/>
                <a:gd name="connsiteY8" fmla="*/ 1470205 h 1585953"/>
                <a:gd name="connsiteX9" fmla="*/ 1 w 527319"/>
                <a:gd name="connsiteY9" fmla="*/ 0 h 1585953"/>
                <a:gd name="connsiteX10" fmla="*/ 61345 w 527319"/>
                <a:gd name="connsiteY10" fmla="*/ 15243 h 1585953"/>
                <a:gd name="connsiteX11" fmla="*/ 61341 w 527319"/>
                <a:gd name="connsiteY11" fmla="*/ 1487991 h 1585953"/>
                <a:gd name="connsiteX12" fmla="*/ 522365 w 527319"/>
                <a:gd name="connsiteY12" fmla="*/ 1493068 h 1585953"/>
                <a:gd name="connsiteX0" fmla="*/ 522365 w 527319"/>
                <a:gd name="connsiteY0" fmla="*/ 1495603 h 1588488"/>
                <a:gd name="connsiteX1" fmla="*/ 527319 w 527319"/>
                <a:gd name="connsiteY1" fmla="*/ 1588486 h 1588488"/>
                <a:gd name="connsiteX2" fmla="*/ 150469 w 527319"/>
                <a:gd name="connsiteY2" fmla="*/ 1588486 h 1588488"/>
                <a:gd name="connsiteX3" fmla="*/ 150469 w 527319"/>
                <a:gd name="connsiteY3" fmla="*/ 1588488 h 1588488"/>
                <a:gd name="connsiteX4" fmla="*/ 1 w 527319"/>
                <a:gd name="connsiteY4" fmla="*/ 1588488 h 1588488"/>
                <a:gd name="connsiteX5" fmla="*/ 1 w 527319"/>
                <a:gd name="connsiteY5" fmla="*/ 1588486 h 1588488"/>
                <a:gd name="connsiteX6" fmla="*/ 0 w 527319"/>
                <a:gd name="connsiteY6" fmla="*/ 1588486 h 1588488"/>
                <a:gd name="connsiteX7" fmla="*/ 0 w 527319"/>
                <a:gd name="connsiteY7" fmla="*/ 1472740 h 1588488"/>
                <a:gd name="connsiteX8" fmla="*/ 1 w 527319"/>
                <a:gd name="connsiteY8" fmla="*/ 1472740 h 1588488"/>
                <a:gd name="connsiteX9" fmla="*/ 1 w 527319"/>
                <a:gd name="connsiteY9" fmla="*/ 2535 h 1588488"/>
                <a:gd name="connsiteX10" fmla="*/ 61345 w 527319"/>
                <a:gd name="connsiteY10" fmla="*/ 0 h 1588488"/>
                <a:gd name="connsiteX11" fmla="*/ 61341 w 527319"/>
                <a:gd name="connsiteY11" fmla="*/ 1490526 h 1588488"/>
                <a:gd name="connsiteX12" fmla="*/ 522365 w 527319"/>
                <a:gd name="connsiteY12" fmla="*/ 1495603 h 158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319" h="1588488">
                  <a:moveTo>
                    <a:pt x="522365" y="1495603"/>
                  </a:moveTo>
                  <a:lnTo>
                    <a:pt x="527319" y="1588486"/>
                  </a:lnTo>
                  <a:lnTo>
                    <a:pt x="150469" y="1588486"/>
                  </a:lnTo>
                  <a:lnTo>
                    <a:pt x="150469" y="1588488"/>
                  </a:lnTo>
                  <a:lnTo>
                    <a:pt x="1" y="1588488"/>
                  </a:lnTo>
                  <a:lnTo>
                    <a:pt x="1" y="1588486"/>
                  </a:lnTo>
                  <a:lnTo>
                    <a:pt x="0" y="1588486"/>
                  </a:lnTo>
                  <a:lnTo>
                    <a:pt x="0" y="1472740"/>
                  </a:lnTo>
                  <a:lnTo>
                    <a:pt x="1" y="1472740"/>
                  </a:lnTo>
                  <a:lnTo>
                    <a:pt x="1" y="2535"/>
                  </a:lnTo>
                  <a:lnTo>
                    <a:pt x="61345" y="0"/>
                  </a:lnTo>
                  <a:cubicBezTo>
                    <a:pt x="61344" y="487528"/>
                    <a:pt x="61342" y="1002998"/>
                    <a:pt x="61341" y="1490526"/>
                  </a:cubicBezTo>
                  <a:lnTo>
                    <a:pt x="522365" y="14956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EB3BBE6-1481-7EBC-0C97-77578C84B586}"/>
                </a:ext>
              </a:extLst>
            </p:cNvPr>
            <p:cNvSpPr/>
            <p:nvPr/>
          </p:nvSpPr>
          <p:spPr>
            <a:xfrm>
              <a:off x="2121229" y="7566659"/>
              <a:ext cx="179070" cy="179070"/>
            </a:xfrm>
            <a:prstGeom prst="ellipse">
              <a:avLst/>
            </a:prstGeom>
            <a:ln w="28575">
              <a:solidFill>
                <a:srgbClr val="8E543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01588805-8D46-BE87-9855-E2AE114AF1E8}"/>
                </a:ext>
              </a:extLst>
            </p:cNvPr>
            <p:cNvSpPr/>
            <p:nvPr/>
          </p:nvSpPr>
          <p:spPr>
            <a:xfrm>
              <a:off x="1466052" y="7433310"/>
              <a:ext cx="327188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60" name="Moon 159">
              <a:extLst>
                <a:ext uri="{FF2B5EF4-FFF2-40B4-BE49-F238E27FC236}">
                  <a16:creationId xmlns:a16="http://schemas.microsoft.com/office/drawing/2014/main" id="{0D3FD52B-F426-7892-C6FA-84F7AC95086E}"/>
                </a:ext>
              </a:extLst>
            </p:cNvPr>
            <p:cNvSpPr/>
            <p:nvPr/>
          </p:nvSpPr>
          <p:spPr>
            <a:xfrm rot="863154" flipH="1">
              <a:off x="2198369" y="7580829"/>
              <a:ext cx="101928" cy="164900"/>
            </a:xfrm>
            <a:prstGeom prst="moon">
              <a:avLst>
                <a:gd name="adj" fmla="val 34044"/>
              </a:avLst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BB737834-84F6-572B-E3F9-423B037F2D32}"/>
                </a:ext>
              </a:extLst>
            </p:cNvPr>
            <p:cNvSpPr/>
            <p:nvPr/>
          </p:nvSpPr>
          <p:spPr>
            <a:xfrm rot="1944839">
              <a:off x="2163776" y="7589521"/>
              <a:ext cx="45719" cy="45719"/>
            </a:xfrm>
            <a:prstGeom prst="roundRect">
              <a:avLst>
                <a:gd name="adj" fmla="val 451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pic>
        <p:nvPicPr>
          <p:cNvPr id="175" name="Picture 174">
            <a:extLst>
              <a:ext uri="{FF2B5EF4-FFF2-40B4-BE49-F238E27FC236}">
                <a16:creationId xmlns:a16="http://schemas.microsoft.com/office/drawing/2014/main" id="{62CF8710-4B81-DA3F-F47E-4E75325F8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22" b="64222" l="74000" r="94667">
                        <a14:foregroundMark x1="74222" y1="54444" x2="74222" y2="54444"/>
                        <a14:foregroundMark x1="84889" y1="64222" x2="84889" y2="64222"/>
                      </a14:backgroundRemoval>
                    </a14:imgEffect>
                  </a14:imgLayer>
                </a14:imgProps>
              </a:ext>
            </a:extLst>
          </a:blip>
          <a:srcRect l="73112" t="33296" r="2710" b="33296"/>
          <a:stretch/>
        </p:blipFill>
        <p:spPr>
          <a:xfrm>
            <a:off x="7613078" y="2910736"/>
            <a:ext cx="417783" cy="577263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C5BD9DED-BF6B-282C-FCC2-5854315963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31333" l="2222" r="20222">
                        <a14:foregroundMark x1="8889" y1="31333" x2="14000" y2="30667"/>
                        <a14:foregroundMark x1="10444" y1="5778" x2="10444" y2="5778"/>
                        <a14:foregroundMark x1="10667" y1="15556" x2="10667" y2="15556"/>
                        <a14:foregroundMark x1="16222" y1="16222" x2="16222" y2="16222"/>
                        <a14:foregroundMark x1="14000" y1="16444" x2="14000" y2="16444"/>
                        <a14:foregroundMark x1="10889" y1="16222" x2="18444" y2="16222"/>
                      </a14:backgroundRemoval>
                    </a14:imgEffect>
                  </a14:imgLayer>
                </a14:imgProps>
              </a:ext>
            </a:extLst>
          </a:blip>
          <a:srcRect r="77481" b="66592"/>
          <a:stretch/>
        </p:blipFill>
        <p:spPr>
          <a:xfrm>
            <a:off x="7450075" y="5306295"/>
            <a:ext cx="608789" cy="903163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21BDCAA8-E6D2-59EE-F354-828BCA4236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31556" l="26222" r="46667">
                        <a14:foregroundMark x1="36444" y1="3556" x2="36444" y2="3556"/>
                        <a14:foregroundMark x1="46667" y1="22444" x2="46667" y2="22444"/>
                        <a14:foregroundMark x1="36667" y1="30000" x2="36667" y2="30000"/>
                        <a14:foregroundMark x1="37778" y1="31556" x2="37778" y2="31556"/>
                      </a14:backgroundRemoval>
                    </a14:imgEffect>
                  </a14:imgLayer>
                </a14:imgProps>
              </a:ext>
            </a:extLst>
          </a:blip>
          <a:srcRect l="24178" r="51644" b="66592"/>
          <a:stretch/>
        </p:blipFill>
        <p:spPr>
          <a:xfrm>
            <a:off x="2356575" y="3730185"/>
            <a:ext cx="446467" cy="61689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56F0CE8-2AF1-578E-4E0E-D0D8BA872E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30222" l="52222" r="71556">
                        <a14:foregroundMark x1="61778" y1="30222" x2="61778" y2="30222"/>
                        <a14:foregroundMark x1="57778" y1="5556" x2="57778" y2="5556"/>
                      </a14:backgroundRemoval>
                    </a14:imgEffect>
                  </a14:imgLayer>
                </a14:imgProps>
              </a:ext>
            </a:extLst>
          </a:blip>
          <a:srcRect l="49960" r="25862" b="66592"/>
          <a:stretch/>
        </p:blipFill>
        <p:spPr>
          <a:xfrm>
            <a:off x="5776934" y="5294979"/>
            <a:ext cx="670028" cy="92579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53225D3-5D13-D37D-2BF2-98AAEC29BC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31778" l="75778" r="94889">
                        <a14:foregroundMark x1="84667" y1="3111" x2="84667" y2="3111"/>
                        <a14:foregroundMark x1="86889" y1="30444" x2="86889" y2="30444"/>
                        <a14:foregroundMark x1="85111" y1="31778" x2="85111" y2="31778"/>
                        <a14:foregroundMark x1="86444" y1="2889" x2="86444" y2="2889"/>
                        <a14:foregroundMark x1="76222" y1="24444" x2="76222" y2="24444"/>
                      </a14:backgroundRemoval>
                    </a14:imgEffect>
                  </a14:imgLayer>
                </a14:imgProps>
              </a:ext>
            </a:extLst>
          </a:blip>
          <a:srcRect l="73427" r="2395" b="66592"/>
          <a:stretch/>
        </p:blipFill>
        <p:spPr>
          <a:xfrm>
            <a:off x="4074092" y="5357180"/>
            <a:ext cx="607109" cy="838861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F79DD466-A1A8-80F0-33B6-A5B2C99A16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64889" l="4667" r="24000">
                        <a14:foregroundMark x1="12889" y1="37333" x2="12889" y2="37333"/>
                        <a14:foregroundMark x1="7333" y1="44889" x2="7333" y2="44889"/>
                        <a14:foregroundMark x1="4667" y1="55778" x2="4667" y2="55778"/>
                        <a14:foregroundMark x1="14889" y1="64889" x2="14889" y2="64889"/>
                        <a14:foregroundMark x1="4889" y1="58222" x2="4889" y2="58222"/>
                        <a14:foregroundMark x1="4889" y1="58222" x2="4889" y2="58222"/>
                        <a14:foregroundMark x1="14667" y1="35556" x2="14667" y2="35556"/>
                        <a14:foregroundMark x1="5333" y1="59333" x2="5333" y2="59333"/>
                      </a14:backgroundRemoval>
                    </a14:imgEffect>
                  </a14:imgLayer>
                </a14:imgProps>
              </a:ext>
            </a:extLst>
          </a:blip>
          <a:srcRect l="2385" t="33186" r="73437" b="33406"/>
          <a:stretch/>
        </p:blipFill>
        <p:spPr>
          <a:xfrm>
            <a:off x="9324942" y="5354247"/>
            <a:ext cx="567593" cy="78426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247E5DFC-B8B2-0537-218F-1131FCCECA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02" b="48762" l="56750" r="69650">
                        <a14:foregroundMark x1="60950" y1="8477" x2="60950" y2="8477"/>
                        <a14:foregroundMark x1="69650" y1="15004" x2="69650" y2="15004"/>
                        <a14:foregroundMark x1="56750" y1="14929" x2="56750" y2="14929"/>
                        <a14:foregroundMark x1="60250" y1="47637" x2="60250" y2="47637"/>
                        <a14:foregroundMark x1="63700" y1="48687" x2="63700" y2="48687"/>
                        <a14:foregroundMark x1="59600" y1="48762" x2="59600" y2="4876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5886" t="6125" r="28859" b="48759"/>
          <a:stretch/>
        </p:blipFill>
        <p:spPr>
          <a:xfrm rot="16200000" flipV="1">
            <a:off x="2421307" y="1997150"/>
            <a:ext cx="379732" cy="74848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90702DF0-1385-8385-3CF2-EFA4F45CF5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44" b="64222" l="54000" r="73333">
                        <a14:foregroundMark x1="62222" y1="36444" x2="62222" y2="36444"/>
                        <a14:foregroundMark x1="61778" y1="64222" x2="61778" y2="64222"/>
                        <a14:foregroundMark x1="54000" y1="57111" x2="54000" y2="57111"/>
                        <a14:foregroundMark x1="56889" y1="40444" x2="56889" y2="40444"/>
                      </a14:backgroundRemoval>
                    </a14:imgEffect>
                  </a14:imgLayer>
                </a14:imgProps>
              </a:ext>
            </a:extLst>
          </a:blip>
          <a:srcRect l="51778" t="33296" r="24044" b="33296"/>
          <a:stretch/>
        </p:blipFill>
        <p:spPr>
          <a:xfrm>
            <a:off x="5860471" y="2940203"/>
            <a:ext cx="458079" cy="632942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FBACEF9D-A411-F6A7-B1CF-31F3980B39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22" b="64222" l="74000" r="94667">
                        <a14:foregroundMark x1="74222" y1="54444" x2="74222" y2="54444"/>
                        <a14:foregroundMark x1="84889" y1="64222" x2="84889" y2="64222"/>
                      </a14:backgroundRemoval>
                    </a14:imgEffect>
                  </a14:imgLayer>
                </a14:imgProps>
              </a:ext>
            </a:extLst>
          </a:blip>
          <a:srcRect l="73112" t="33296" r="2710" b="33296"/>
          <a:stretch/>
        </p:blipFill>
        <p:spPr>
          <a:xfrm>
            <a:off x="4097676" y="2876068"/>
            <a:ext cx="492654" cy="680715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7D0847D-C5F6-DD8F-2861-887A50B1FA0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56" b="96667" l="4667" r="24000">
                        <a14:foregroundMark x1="14889" y1="96667" x2="14889" y2="96667"/>
                      </a14:backgroundRemoval>
                    </a14:imgEffect>
                  </a14:imgLayer>
                </a14:imgProps>
              </a:ext>
            </a:extLst>
          </a:blip>
          <a:srcRect l="2311" t="66245" r="73511" b="347"/>
          <a:stretch/>
        </p:blipFill>
        <p:spPr>
          <a:xfrm>
            <a:off x="9300933" y="3675437"/>
            <a:ext cx="552685" cy="763661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BBECB3D7-F0A4-8DAA-E3BE-8B41E0D8FEE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56" b="96889" l="26222" r="45778">
                        <a14:foregroundMark x1="32222" y1="72667" x2="32222" y2="72667"/>
                        <a14:foregroundMark x1="36889" y1="69556" x2="36889" y2="69556"/>
                        <a14:foregroundMark x1="45556" y1="84444" x2="45556" y2="84444"/>
                        <a14:foregroundMark x1="36889" y1="96889" x2="36889" y2="96889"/>
                      </a14:backgroundRemoval>
                    </a14:imgEffect>
                  </a14:imgLayer>
                </a14:imgProps>
              </a:ext>
            </a:extLst>
          </a:blip>
          <a:srcRect l="24044" t="66592" r="51778"/>
          <a:stretch/>
        </p:blipFill>
        <p:spPr>
          <a:xfrm>
            <a:off x="9323280" y="4538489"/>
            <a:ext cx="516580" cy="713773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A94E48DB-BD67-82A1-5088-A0F859F9ADA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8" b="96889" l="51556" r="70889">
                        <a14:foregroundMark x1="62000" y1="69778" x2="62000" y2="69778"/>
                        <a14:foregroundMark x1="62000" y1="96889" x2="62000" y2="96889"/>
                      </a14:backgroundRemoval>
                    </a14:imgEffect>
                  </a14:imgLayer>
                </a14:imgProps>
              </a:ext>
            </a:extLst>
          </a:blip>
          <a:srcRect l="49244" t="66691" r="26578" b="-99"/>
          <a:stretch/>
        </p:blipFill>
        <p:spPr>
          <a:xfrm>
            <a:off x="9277374" y="2875962"/>
            <a:ext cx="539335" cy="745215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09777D0F-B9CE-80B6-55CB-B2686A94CF2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15" b="92798" l="56950" r="66000">
                        <a14:foregroundMark x1="62200" y1="91673" x2="62200" y2="91673"/>
                        <a14:foregroundMark x1="61100" y1="60090" x2="61100" y2="60090"/>
                        <a14:foregroundMark x1="60950" y1="92798" x2="60950" y2="92798"/>
                      </a14:backgroundRemoval>
                    </a14:imgEffect>
                  </a14:imgLayer>
                </a14:imgProps>
              </a:ext>
            </a:extLst>
          </a:blip>
          <a:srcRect l="55873" t="58541" r="32871" b="6720"/>
          <a:stretch/>
        </p:blipFill>
        <p:spPr>
          <a:xfrm rot="5400000">
            <a:off x="9447352" y="4499714"/>
            <a:ext cx="428944" cy="882317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742FDC89-56D7-F1C2-0BBE-E42EF5FC59A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089" b="92423" l="23650" r="32650">
                        <a14:foregroundMark x1="30700" y1="57239" x2="30700" y2="57239"/>
                        <a14:foregroundMark x1="28150" y1="90098" x2="28150" y2="90098"/>
                        <a14:foregroundMark x1="28550" y1="92423" x2="28550" y2="92423"/>
                      </a14:backgroundRemoval>
                    </a14:imgEffect>
                  </a14:imgLayer>
                </a14:imgProps>
              </a:ext>
            </a:extLst>
          </a:blip>
          <a:srcRect l="22551" t="55229" r="66193" b="6940"/>
          <a:stretch/>
        </p:blipFill>
        <p:spPr>
          <a:xfrm rot="5400000">
            <a:off x="7571765" y="2048935"/>
            <a:ext cx="420331" cy="941538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311276BC-0F04-BDF8-EF55-5073D86B5F2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727" b="47637" l="87750" r="98600">
                        <a14:foregroundMark x1="93050" y1="7727" x2="93050" y2="7727"/>
                        <a14:foregroundMark x1="93050" y1="47637" x2="93050" y2="47637"/>
                      </a14:backgroundRemoval>
                    </a14:imgEffect>
                  </a14:imgLayer>
                </a14:imgProps>
              </a:ext>
            </a:extLst>
          </a:blip>
          <a:srcRect l="86399" t="4289" r="-25" b="50595"/>
          <a:stretch/>
        </p:blipFill>
        <p:spPr>
          <a:xfrm rot="16200000" flipV="1">
            <a:off x="2401498" y="2614754"/>
            <a:ext cx="522191" cy="1152344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88A2A1D5-F341-4F70-38D4-7866B2F27E9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589" b="93923" l="69100" r="78850">
                        <a14:foregroundMark x1="74100" y1="55589" x2="74100" y2="55589"/>
                        <a14:foregroundMark x1="69100" y1="59115" x2="69100" y2="59115"/>
                        <a14:foregroundMark x1="78850" y1="61515" x2="78850" y2="61515"/>
                        <a14:foregroundMark x1="73350" y1="93923" x2="73350" y2="93923"/>
                        <a14:foregroundMark x1="74450" y1="92348" x2="74450" y2="92348"/>
                      </a14:backgroundRemoval>
                    </a14:imgEffect>
                  </a14:imgLayer>
                </a14:imgProps>
              </a:ext>
            </a:extLst>
          </a:blip>
          <a:srcRect l="68459" t="54541" r="20285" b="5009"/>
          <a:stretch/>
        </p:blipFill>
        <p:spPr>
          <a:xfrm rot="5400000">
            <a:off x="9353852" y="1943633"/>
            <a:ext cx="422417" cy="101171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53DDE051-59DB-571A-6EBE-7040286F5D5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703" b="49062" l="2550" r="13650">
                        <a14:foregroundMark x1="2550" y1="18605" x2="2550" y2="18605"/>
                        <a14:foregroundMark x1="12400" y1="48537" x2="12400" y2="48537"/>
                        <a14:foregroundMark x1="7650" y1="49062" x2="7650" y2="49062"/>
                      </a14:backgroundRemoval>
                    </a14:imgEffect>
                  </a14:imgLayer>
                </a14:imgProps>
              </a:ext>
            </a:extLst>
          </a:blip>
          <a:srcRect l="1436" t="7260" r="84938" b="47624"/>
          <a:stretch/>
        </p:blipFill>
        <p:spPr>
          <a:xfrm rot="5400000">
            <a:off x="7623916" y="4356622"/>
            <a:ext cx="461187" cy="101772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698324D4-26B2-8F1F-2178-387E85DB77B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02" b="49587" l="42750" r="53650">
                        <a14:foregroundMark x1="48800" y1="6602" x2="48800" y2="6602"/>
                        <a14:foregroundMark x1="48900" y1="49587" x2="48900" y2="49587"/>
                      </a14:backgroundRemoval>
                    </a14:imgEffect>
                  </a14:imgLayer>
                </a14:imgProps>
              </a:ext>
            </a:extLst>
          </a:blip>
          <a:srcRect l="41431" t="5927" r="44943" b="48957"/>
          <a:stretch/>
        </p:blipFill>
        <p:spPr>
          <a:xfrm rot="5400000" flipH="1">
            <a:off x="4132651" y="1737568"/>
            <a:ext cx="492881" cy="1087664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4586E942-1C25-65B4-4B93-C48D321C040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991" b="92273" l="88650" r="97650">
                        <a14:foregroundMark x1="94650" y1="63991" x2="94650" y2="63991"/>
                        <a14:foregroundMark x1="93750" y1="92273" x2="93750" y2="92273"/>
                      </a14:backgroundRemoval>
                    </a14:imgEffect>
                  </a14:imgLayer>
                </a14:imgProps>
              </a:ext>
            </a:extLst>
          </a:blip>
          <a:srcRect l="87536" t="61189" r="1208" b="6220"/>
          <a:stretch/>
        </p:blipFill>
        <p:spPr>
          <a:xfrm rot="5400000">
            <a:off x="9261804" y="2554395"/>
            <a:ext cx="511653" cy="987333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780B771D-FBCC-E8DA-664B-E998DC8EFABC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242" b="93473" l="34400" r="43400">
                        <a14:foregroundMark x1="38950" y1="69317" x2="38950" y2="69317"/>
                        <a14:foregroundMark x1="39200" y1="93473" x2="39200" y2="93473"/>
                      </a14:backgroundRemoval>
                    </a14:imgEffect>
                  </a14:imgLayer>
                </a14:imgProps>
              </a:ext>
            </a:extLst>
          </a:blip>
          <a:srcRect l="33313" t="67068" r="55431" b="6118"/>
          <a:stretch/>
        </p:blipFill>
        <p:spPr>
          <a:xfrm rot="5565758">
            <a:off x="4182861" y="4340326"/>
            <a:ext cx="585427" cy="929494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9A8C5CFB-2588-E3E2-2AC3-B7E8044CAA7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991" b="92273" l="88650" r="97650">
                        <a14:foregroundMark x1="94650" y1="63991" x2="94650" y2="63991"/>
                        <a14:foregroundMark x1="93750" y1="92273" x2="93750" y2="92273"/>
                      </a14:backgroundRemoval>
                    </a14:imgEffect>
                  </a14:imgLayer>
                </a14:imgProps>
              </a:ext>
            </a:extLst>
          </a:blip>
          <a:srcRect l="87536" t="61189" r="1208" b="6220"/>
          <a:stretch/>
        </p:blipFill>
        <p:spPr>
          <a:xfrm rot="5400000">
            <a:off x="5874801" y="1768171"/>
            <a:ext cx="511653" cy="987333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72289078-5D6F-33CF-AC7A-749E33B5A98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840" b="92573" l="44950" r="54450">
                        <a14:foregroundMark x1="54450" y1="64066" x2="54450" y2="64066"/>
                        <a14:foregroundMark x1="50200" y1="90473" x2="50200" y2="90473"/>
                        <a14:foregroundMark x1="50200" y1="60915" x2="50200" y2="60915"/>
                        <a14:foregroundMark x1="49900" y1="87847" x2="49900" y2="87847"/>
                        <a14:foregroundMark x1="48000" y1="92573" x2="48000" y2="92573"/>
                        <a14:foregroundMark x1="52900" y1="91448" x2="52900" y2="91448"/>
                        <a14:foregroundMark x1="47900" y1="84921" x2="51600" y2="88972"/>
                      </a14:backgroundRemoval>
                    </a14:imgEffect>
                  </a14:imgLayer>
                </a14:imgProps>
              </a:ext>
            </a:extLst>
          </a:blip>
          <a:srcRect l="43827" t="58041" r="44917" b="7220"/>
          <a:stretch/>
        </p:blipFill>
        <p:spPr>
          <a:xfrm rot="5400000">
            <a:off x="9393480" y="3586362"/>
            <a:ext cx="405370" cy="833827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B7CA961A-5D66-11A0-BD20-7895436EA4A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44" b="64222" l="54000" r="73333">
                        <a14:foregroundMark x1="62222" y1="36444" x2="62222" y2="36444"/>
                        <a14:foregroundMark x1="61778" y1="64222" x2="61778" y2="64222"/>
                        <a14:foregroundMark x1="54000" y1="57111" x2="54000" y2="57111"/>
                        <a14:foregroundMark x1="56889" y1="40444" x2="56889" y2="40444"/>
                      </a14:backgroundRemoval>
                    </a14:imgEffect>
                  </a14:imgLayer>
                </a14:imgProps>
              </a:ext>
            </a:extLst>
          </a:blip>
          <a:srcRect l="51778" t="33296" r="24044" b="33296"/>
          <a:stretch/>
        </p:blipFill>
        <p:spPr>
          <a:xfrm>
            <a:off x="2412420" y="4573424"/>
            <a:ext cx="458079" cy="632942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D750932F-662E-D7BB-4292-B415ACDA02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30222" l="52222" r="71556">
                        <a14:foregroundMark x1="61778" y1="30222" x2="61778" y2="30222"/>
                        <a14:foregroundMark x1="57778" y1="5556" x2="57778" y2="5556"/>
                      </a14:backgroundRemoval>
                    </a14:imgEffect>
                  </a14:imgLayer>
                </a14:imgProps>
              </a:ext>
            </a:extLst>
          </a:blip>
          <a:srcRect l="49960" r="25862" b="66592"/>
          <a:stretch/>
        </p:blipFill>
        <p:spPr>
          <a:xfrm>
            <a:off x="2287826" y="5285539"/>
            <a:ext cx="670028" cy="925797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48D7001B-F220-C9CA-6E10-3EA933656B99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52" b="49437" l="15800" r="27200">
                        <a14:foregroundMark x1="15800" y1="16504" x2="15800" y2="16504"/>
                        <a14:foregroundMark x1="20450" y1="9677" x2="20450" y2="9677"/>
                        <a14:foregroundMark x1="26050" y1="47337" x2="26050" y2="47337"/>
                        <a14:foregroundMark x1="20800" y1="49512" x2="20800" y2="49512"/>
                        <a14:foregroundMark x1="21200" y1="8552" x2="21200" y2="8552"/>
                      </a14:backgroundRemoval>
                    </a14:imgEffect>
                  </a14:imgLayer>
                </a14:imgProps>
              </a:ext>
            </a:extLst>
          </a:blip>
          <a:srcRect l="14959" t="5631" r="71415" b="49253"/>
          <a:stretch/>
        </p:blipFill>
        <p:spPr>
          <a:xfrm rot="5400000">
            <a:off x="2437895" y="3530977"/>
            <a:ext cx="404327" cy="892246"/>
          </a:xfrm>
          <a:prstGeom prst="rect">
            <a:avLst/>
          </a:prstGeom>
        </p:spPr>
      </p:pic>
      <p:pic>
        <p:nvPicPr>
          <p:cNvPr id="290" name="Imagine 289">
            <a:extLst>
              <a:ext uri="{FF2B5EF4-FFF2-40B4-BE49-F238E27FC236}">
                <a16:creationId xmlns:a16="http://schemas.microsoft.com/office/drawing/2014/main" id="{7C7F1E51-4298-8C77-F970-B96C585CB6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294920" y="973385"/>
            <a:ext cx="4257093" cy="4257093"/>
          </a:xfrm>
          <a:prstGeom prst="rect">
            <a:avLst/>
          </a:prstGeom>
        </p:spPr>
      </p:pic>
      <p:grpSp>
        <p:nvGrpSpPr>
          <p:cNvPr id="22" name="Grupare 21">
            <a:extLst>
              <a:ext uri="{FF2B5EF4-FFF2-40B4-BE49-F238E27FC236}">
                <a16:creationId xmlns:a16="http://schemas.microsoft.com/office/drawing/2014/main" id="{4FC30F35-D1F7-40E6-5F07-D2BD88660566}"/>
              </a:ext>
            </a:extLst>
          </p:cNvPr>
          <p:cNvGrpSpPr/>
          <p:nvPr/>
        </p:nvGrpSpPr>
        <p:grpSpPr>
          <a:xfrm>
            <a:off x="4122728" y="3523252"/>
            <a:ext cx="3700152" cy="1610750"/>
            <a:chOff x="58420" y="4385236"/>
            <a:chExt cx="2490658" cy="1142459"/>
          </a:xfrm>
        </p:grpSpPr>
        <p:sp>
          <p:nvSpPr>
            <p:cNvPr id="2" name="Rectangle: Folded Corner 224">
              <a:extLst>
                <a:ext uri="{FF2B5EF4-FFF2-40B4-BE49-F238E27FC236}">
                  <a16:creationId xmlns:a16="http://schemas.microsoft.com/office/drawing/2014/main" id="{8BC27883-B861-0725-2513-D0720D6CBFAB}"/>
                </a:ext>
              </a:extLst>
            </p:cNvPr>
            <p:cNvSpPr/>
            <p:nvPr/>
          </p:nvSpPr>
          <p:spPr>
            <a:xfrm>
              <a:off x="58420" y="4385236"/>
              <a:ext cx="2490658" cy="1142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8E5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24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4" name="Grupare 3">
              <a:extLst>
                <a:ext uri="{FF2B5EF4-FFF2-40B4-BE49-F238E27FC236}">
                  <a16:creationId xmlns:a16="http://schemas.microsoft.com/office/drawing/2014/main" id="{67326EE1-9B0E-AA3E-C017-8F37715A8946}"/>
                </a:ext>
              </a:extLst>
            </p:cNvPr>
            <p:cNvGrpSpPr/>
            <p:nvPr/>
          </p:nvGrpSpPr>
          <p:grpSpPr>
            <a:xfrm>
              <a:off x="84529" y="4658910"/>
              <a:ext cx="2417368" cy="546940"/>
              <a:chOff x="0" y="0"/>
              <a:chExt cx="4375150" cy="1022350"/>
            </a:xfrm>
          </p:grpSpPr>
          <p:grpSp>
            <p:nvGrpSpPr>
              <p:cNvPr id="13" name="Grupare 12">
                <a:extLst>
                  <a:ext uri="{FF2B5EF4-FFF2-40B4-BE49-F238E27FC236}">
                    <a16:creationId xmlns:a16="http://schemas.microsoft.com/office/drawing/2014/main" id="{D939CA23-9F34-A83F-8B69-125736D29CC4}"/>
                  </a:ext>
                </a:extLst>
              </p:cNvPr>
              <p:cNvGrpSpPr/>
              <p:nvPr/>
            </p:nvGrpSpPr>
            <p:grpSpPr>
              <a:xfrm>
                <a:off x="0" y="0"/>
                <a:ext cx="4375150" cy="1022350"/>
                <a:chOff x="0" y="0"/>
                <a:chExt cx="4375150" cy="1022350"/>
              </a:xfrm>
            </p:grpSpPr>
            <p:pic>
              <p:nvPicPr>
                <p:cNvPr id="20" name="Imagine 19">
                  <a:extLst>
                    <a:ext uri="{FF2B5EF4-FFF2-40B4-BE49-F238E27FC236}">
                      <a16:creationId xmlns:a16="http://schemas.microsoft.com/office/drawing/2014/main" id="{85BE07D0-706A-20D1-AD59-28119BC2D3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375150" cy="10223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1" name="Conector drept 20">
                  <a:extLst>
                    <a:ext uri="{FF2B5EF4-FFF2-40B4-BE49-F238E27FC236}">
                      <a16:creationId xmlns:a16="http://schemas.microsoft.com/office/drawing/2014/main" id="{321BBD4A-1C6A-EC05-D682-112350EDC6F0}"/>
                    </a:ext>
                  </a:extLst>
                </p:cNvPr>
                <p:cNvCxnSpPr/>
                <p:nvPr/>
              </p:nvCxnSpPr>
              <p:spPr>
                <a:xfrm>
                  <a:off x="1245476" y="536028"/>
                  <a:ext cx="409699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upare 14">
                <a:extLst>
                  <a:ext uri="{FF2B5EF4-FFF2-40B4-BE49-F238E27FC236}">
                    <a16:creationId xmlns:a16="http://schemas.microsoft.com/office/drawing/2014/main" id="{34501EE1-4462-0C65-40AB-98E433B5482E}"/>
                  </a:ext>
                </a:extLst>
              </p:cNvPr>
              <p:cNvGrpSpPr/>
              <p:nvPr/>
            </p:nvGrpSpPr>
            <p:grpSpPr>
              <a:xfrm>
                <a:off x="2703443" y="446433"/>
                <a:ext cx="419638" cy="149086"/>
                <a:chOff x="0" y="0"/>
                <a:chExt cx="419638" cy="149086"/>
              </a:xfrm>
            </p:grpSpPr>
            <p:cxnSp>
              <p:nvCxnSpPr>
                <p:cNvPr id="16" name="Conector drept 15">
                  <a:extLst>
                    <a:ext uri="{FF2B5EF4-FFF2-40B4-BE49-F238E27FC236}">
                      <a16:creationId xmlns:a16="http://schemas.microsoft.com/office/drawing/2014/main" id="{3E463139-1A91-2061-E1C5-2D8B030BE680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409699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drept 18">
                  <a:extLst>
                    <a:ext uri="{FF2B5EF4-FFF2-40B4-BE49-F238E27FC236}">
                      <a16:creationId xmlns:a16="http://schemas.microsoft.com/office/drawing/2014/main" id="{5B207E0B-9289-29BC-2BE0-DD097823C53D}"/>
                    </a:ext>
                  </a:extLst>
                </p:cNvPr>
                <p:cNvCxnSpPr/>
                <p:nvPr/>
              </p:nvCxnSpPr>
              <p:spPr>
                <a:xfrm>
                  <a:off x="9939" y="149086"/>
                  <a:ext cx="409699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00" name="Picture 199">
            <a:extLst>
              <a:ext uri="{FF2B5EF4-FFF2-40B4-BE49-F238E27FC236}">
                <a16:creationId xmlns:a16="http://schemas.microsoft.com/office/drawing/2014/main" id="{F10FFC80-1778-34E6-B1E0-7E9839087B3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840" b="92573" l="44950" r="54450">
                        <a14:foregroundMark x1="54450" y1="64066" x2="54450" y2="64066"/>
                        <a14:foregroundMark x1="50200" y1="90473" x2="50200" y2="90473"/>
                        <a14:foregroundMark x1="50200" y1="60915" x2="50200" y2="60915"/>
                        <a14:foregroundMark x1="49900" y1="87847" x2="49900" y2="87847"/>
                        <a14:foregroundMark x1="48000" y1="92573" x2="48000" y2="92573"/>
                        <a14:foregroundMark x1="52900" y1="91448" x2="52900" y2="91448"/>
                        <a14:foregroundMark x1="47900" y1="84921" x2="51600" y2="88972"/>
                      </a14:backgroundRemoval>
                    </a14:imgEffect>
                  </a14:imgLayer>
                </a14:imgProps>
              </a:ext>
            </a:extLst>
          </a:blip>
          <a:srcRect l="43827" t="58041" r="44917" b="7220"/>
          <a:stretch/>
        </p:blipFill>
        <p:spPr>
          <a:xfrm rot="5400000">
            <a:off x="5872398" y="4535747"/>
            <a:ext cx="405370" cy="833827"/>
          </a:xfrm>
          <a:prstGeom prst="rect">
            <a:avLst/>
          </a:prstGeom>
        </p:spPr>
      </p:pic>
      <p:pic>
        <p:nvPicPr>
          <p:cNvPr id="167" name="Imagine 166">
            <a:extLst>
              <a:ext uri="{FF2B5EF4-FFF2-40B4-BE49-F238E27FC236}">
                <a16:creationId xmlns:a16="http://schemas.microsoft.com/office/drawing/2014/main" id="{D5FDF55A-3B38-1435-E78E-7223E536F25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20494" y="3597080"/>
            <a:ext cx="5905715" cy="2174954"/>
          </a:xfrm>
          <a:prstGeom prst="rect">
            <a:avLst/>
          </a:prstGeom>
        </p:spPr>
      </p:pic>
      <p:pic>
        <p:nvPicPr>
          <p:cNvPr id="169" name="Imagine 168">
            <a:extLst>
              <a:ext uri="{FF2B5EF4-FFF2-40B4-BE49-F238E27FC236}">
                <a16:creationId xmlns:a16="http://schemas.microsoft.com/office/drawing/2014/main" id="{0AB09432-A2F5-A317-2B69-FEE59DBFE65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313456" y="4138697"/>
            <a:ext cx="5596984" cy="1701285"/>
          </a:xfrm>
          <a:prstGeom prst="rect">
            <a:avLst/>
          </a:prstGeom>
        </p:spPr>
      </p:pic>
      <p:grpSp>
        <p:nvGrpSpPr>
          <p:cNvPr id="283" name="Grupare 282">
            <a:extLst>
              <a:ext uri="{FF2B5EF4-FFF2-40B4-BE49-F238E27FC236}">
                <a16:creationId xmlns:a16="http://schemas.microsoft.com/office/drawing/2014/main" id="{B1750EAD-2F51-9FCA-9CC0-E77FF8696C50}"/>
              </a:ext>
            </a:extLst>
          </p:cNvPr>
          <p:cNvGrpSpPr/>
          <p:nvPr/>
        </p:nvGrpSpPr>
        <p:grpSpPr>
          <a:xfrm>
            <a:off x="3415430" y="1312600"/>
            <a:ext cx="5201219" cy="4651070"/>
            <a:chOff x="6078734" y="260397"/>
            <a:chExt cx="4513067" cy="5095578"/>
          </a:xfrm>
        </p:grpSpPr>
        <p:grpSp>
          <p:nvGrpSpPr>
            <p:cNvPr id="170" name="Grupare 169">
              <a:extLst>
                <a:ext uri="{FF2B5EF4-FFF2-40B4-BE49-F238E27FC236}">
                  <a16:creationId xmlns:a16="http://schemas.microsoft.com/office/drawing/2014/main" id="{52F61BB7-170C-73DB-C612-409A060DCECF}"/>
                </a:ext>
              </a:extLst>
            </p:cNvPr>
            <p:cNvGrpSpPr/>
            <p:nvPr/>
          </p:nvGrpSpPr>
          <p:grpSpPr>
            <a:xfrm>
              <a:off x="6078734" y="260397"/>
              <a:ext cx="4503258" cy="4308326"/>
              <a:chOff x="-9600" y="-46984"/>
              <a:chExt cx="2503805" cy="2535195"/>
            </a:xfrm>
          </p:grpSpPr>
          <p:grpSp>
            <p:nvGrpSpPr>
              <p:cNvPr id="171" name="Grupare 170">
                <a:extLst>
                  <a:ext uri="{FF2B5EF4-FFF2-40B4-BE49-F238E27FC236}">
                    <a16:creationId xmlns:a16="http://schemas.microsoft.com/office/drawing/2014/main" id="{61BB3E2B-A252-693F-2945-7DE49D37219B}"/>
                  </a:ext>
                </a:extLst>
              </p:cNvPr>
              <p:cNvGrpSpPr/>
              <p:nvPr/>
            </p:nvGrpSpPr>
            <p:grpSpPr>
              <a:xfrm>
                <a:off x="0" y="554636"/>
                <a:ext cx="2493228" cy="1933575"/>
                <a:chOff x="0" y="0"/>
                <a:chExt cx="2360930" cy="1933575"/>
              </a:xfrm>
            </p:grpSpPr>
            <p:grpSp>
              <p:nvGrpSpPr>
                <p:cNvPr id="173" name="Grupare 172">
                  <a:extLst>
                    <a:ext uri="{FF2B5EF4-FFF2-40B4-BE49-F238E27FC236}">
                      <a16:creationId xmlns:a16="http://schemas.microsoft.com/office/drawing/2014/main" id="{D3303813-FC50-038A-2215-C02A510D734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360930" cy="1933575"/>
                  <a:chOff x="0" y="0"/>
                  <a:chExt cx="2360930" cy="1933575"/>
                </a:xfrm>
              </p:grpSpPr>
              <p:grpSp>
                <p:nvGrpSpPr>
                  <p:cNvPr id="195" name="Grupare 194">
                    <a:extLst>
                      <a:ext uri="{FF2B5EF4-FFF2-40B4-BE49-F238E27FC236}">
                        <a16:creationId xmlns:a16="http://schemas.microsoft.com/office/drawing/2014/main" id="{98E41802-317D-85DD-272B-57BF6D22534A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360930" cy="1933575"/>
                    <a:chOff x="0" y="0"/>
                    <a:chExt cx="2362200" cy="1933575"/>
                  </a:xfrm>
                </p:grpSpPr>
                <p:pic>
                  <p:nvPicPr>
                    <p:cNvPr id="220" name="Imagine 219">
                      <a:extLst>
                        <a:ext uri="{FF2B5EF4-FFF2-40B4-BE49-F238E27FC236}">
                          <a16:creationId xmlns:a16="http://schemas.microsoft.com/office/drawing/2014/main" id="{6C3A2E58-D3F3-24DD-9756-64C6BF4B633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2362200" cy="1933575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230" name="Grupare 229">
                      <a:extLst>
                        <a:ext uri="{FF2B5EF4-FFF2-40B4-BE49-F238E27FC236}">
                          <a16:creationId xmlns:a16="http://schemas.microsoft.com/office/drawing/2014/main" id="{F7765659-E4F4-A162-6C7B-45C4529429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4069" y="131736"/>
                      <a:ext cx="1460302" cy="555022"/>
                      <a:chOff x="-139699" y="-19613"/>
                      <a:chExt cx="1460302" cy="555022"/>
                    </a:xfrm>
                  </p:grpSpPr>
                  <p:pic>
                    <p:nvPicPr>
                      <p:cNvPr id="238" name="Imagine 237">
                        <a:extLst>
                          <a:ext uri="{FF2B5EF4-FFF2-40B4-BE49-F238E27FC236}">
                            <a16:creationId xmlns:a16="http://schemas.microsoft.com/office/drawing/2014/main" id="{773726ED-A98A-02E6-6915-CB7B62C98A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2">
                                <a14:imgEffect>
                                  <a14:backgroundRemoval t="2614" b="94935" l="2451" r="91667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9699" y="101273"/>
                        <a:ext cx="384186" cy="402181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239" name="Imagine 238">
                        <a:extLst>
                          <a:ext uri="{FF2B5EF4-FFF2-40B4-BE49-F238E27FC236}">
                            <a16:creationId xmlns:a16="http://schemas.microsoft.com/office/drawing/2014/main" id="{865B67E0-B5E7-D171-7892-047510D012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2">
                                <a14:imgEffect>
                                  <a14:backgroundRemoval t="2614" b="94935" l="2451" r="91667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6" y="77251"/>
                        <a:ext cx="437743" cy="458158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240" name="Imagine 239">
                        <a:extLst>
                          <a:ext uri="{FF2B5EF4-FFF2-40B4-BE49-F238E27FC236}">
                            <a16:creationId xmlns:a16="http://schemas.microsoft.com/office/drawing/2014/main" id="{969B1EC1-3E5A-D20A-6122-D17CB2B30BF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2">
                                <a14:imgEffect>
                                  <a14:backgroundRemoval t="2614" b="94935" l="2451" r="91667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21" y="9459"/>
                        <a:ext cx="462915" cy="484505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241" name="Imagine 240">
                        <a:extLst>
                          <a:ext uri="{FF2B5EF4-FFF2-40B4-BE49-F238E27FC236}">
                            <a16:creationId xmlns:a16="http://schemas.microsoft.com/office/drawing/2014/main" id="{0C52CC62-C236-23F1-7093-0D4773BF55C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2">
                                <a14:imgEffect>
                                  <a14:backgroundRemoval t="2614" b="94935" l="2451" r="91667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911" y="-19613"/>
                        <a:ext cx="490692" cy="513577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</p:grpSp>
              <p:pic>
                <p:nvPicPr>
                  <p:cNvPr id="197" name="Imagine 196">
                    <a:extLst>
                      <a:ext uri="{FF2B5EF4-FFF2-40B4-BE49-F238E27FC236}">
                        <a16:creationId xmlns:a16="http://schemas.microsoft.com/office/drawing/2014/main" id="{DC869CE0-FF58-F93D-6157-E38037DF8A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4">
                            <a14:imgEffect>
                              <a14:backgroundRemoval t="3035" b="95847" l="5272" r="96326">
                                <a14:foregroundMark x1="27955" y1="17252" x2="17252" y2="51597"/>
                                <a14:foregroundMark x1="81818" y1="12727" x2="80000" y2="50909"/>
                                <a14:foregroundMark x1="90303" y1="13939" x2="74545" y2="11515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13356" y="733032"/>
                    <a:ext cx="686435" cy="68643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92" name="Imagine 191">
                  <a:extLst>
                    <a:ext uri="{FF2B5EF4-FFF2-40B4-BE49-F238E27FC236}">
                      <a16:creationId xmlns:a16="http://schemas.microsoft.com/office/drawing/2014/main" id="{50138E1D-E7F6-6AE1-3928-961D0503B1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ackgroundRemoval t="3035" b="95847" l="5272" r="96326">
                              <a14:foregroundMark x1="27955" y1="17252" x2="17252" y2="51597"/>
                              <a14:foregroundMark x1="81818" y1="12727" x2="80000" y2="50909"/>
                              <a14:foregroundMark x1="90303" y1="13939" x2="74545" y2="1151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35677" y="965873"/>
                  <a:ext cx="686435" cy="6864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4" name="Imagine 193">
                  <a:extLst>
                    <a:ext uri="{FF2B5EF4-FFF2-40B4-BE49-F238E27FC236}">
                      <a16:creationId xmlns:a16="http://schemas.microsoft.com/office/drawing/2014/main" id="{E0A3891D-DE17-56F2-EE1E-583F66323C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ackgroundRemoval t="3035" b="95847" l="5272" r="96326">
                              <a14:foregroundMark x1="27955" y1="17252" x2="17252" y2="51597"/>
                              <a14:foregroundMark x1="81818" y1="12727" x2="80000" y2="50909"/>
                              <a14:foregroundMark x1="90303" y1="13939" x2="74545" y2="1151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47295" y="953762"/>
                  <a:ext cx="686435" cy="68643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72" name="Casetă text 2">
                <a:extLst>
                  <a:ext uri="{FF2B5EF4-FFF2-40B4-BE49-F238E27FC236}">
                    <a16:creationId xmlns:a16="http://schemas.microsoft.com/office/drawing/2014/main" id="{DC347A2C-EE78-AA0C-38D6-E07F027913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600" y="-46984"/>
                <a:ext cx="2503805" cy="6021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Într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-un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mușuroi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erau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furnici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4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furnci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ieșit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din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mușuroi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câte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furnici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mai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rămas</a:t>
                </a:r>
                <a:r>
                  <a:rPr lang="en-US" sz="20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ro-RO" sz="20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82" name="Imagine 281">
              <a:extLst>
                <a:ext uri="{FF2B5EF4-FFF2-40B4-BE49-F238E27FC236}">
                  <a16:creationId xmlns:a16="http://schemas.microsoft.com/office/drawing/2014/main" id="{CBD49BF9-6FFD-D4A9-7B74-0F0D4AC03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rcRect l="10181" t="-569" r="7740" b="15669"/>
            <a:stretch/>
          </p:blipFill>
          <p:spPr>
            <a:xfrm>
              <a:off x="6110081" y="4563357"/>
              <a:ext cx="4481720" cy="792618"/>
            </a:xfrm>
            <a:prstGeom prst="rect">
              <a:avLst/>
            </a:prstGeom>
          </p:spPr>
        </p:pic>
      </p:grpSp>
      <p:grpSp>
        <p:nvGrpSpPr>
          <p:cNvPr id="168" name="Grupare 167">
            <a:extLst>
              <a:ext uri="{FF2B5EF4-FFF2-40B4-BE49-F238E27FC236}">
                <a16:creationId xmlns:a16="http://schemas.microsoft.com/office/drawing/2014/main" id="{7D0EEA84-8CFE-B362-0573-07B3D5111A15}"/>
              </a:ext>
            </a:extLst>
          </p:cNvPr>
          <p:cNvGrpSpPr/>
          <p:nvPr/>
        </p:nvGrpSpPr>
        <p:grpSpPr>
          <a:xfrm>
            <a:off x="3386755" y="1225672"/>
            <a:ext cx="5159975" cy="4848066"/>
            <a:chOff x="0" y="0"/>
            <a:chExt cx="4063365" cy="3496310"/>
          </a:xfrm>
        </p:grpSpPr>
        <p:pic>
          <p:nvPicPr>
            <p:cNvPr id="174" name="Imagine 173">
              <a:extLst>
                <a:ext uri="{FF2B5EF4-FFF2-40B4-BE49-F238E27FC236}">
                  <a16:creationId xmlns:a16="http://schemas.microsoft.com/office/drawing/2014/main" id="{48DB9B52-B68A-965C-33C3-07B229376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63365" cy="3496310"/>
            </a:xfrm>
            <a:prstGeom prst="rect">
              <a:avLst/>
            </a:prstGeom>
            <a:noFill/>
          </p:spPr>
        </p:pic>
        <p:pic>
          <p:nvPicPr>
            <p:cNvPr id="204" name="Imagine 203">
              <a:extLst>
                <a:ext uri="{FF2B5EF4-FFF2-40B4-BE49-F238E27FC236}">
                  <a16:creationId xmlns:a16="http://schemas.microsoft.com/office/drawing/2014/main" id="{A854EC4C-E402-62F9-6A04-1186308AB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52124" b="91013" l="18301" r="383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0" t="52468" r="58891" b="8849"/>
            <a:stretch/>
          </p:blipFill>
          <p:spPr bwMode="auto">
            <a:xfrm>
              <a:off x="2019719" y="1889090"/>
              <a:ext cx="321310" cy="4940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5" name="Imagine 204">
              <a:extLst>
                <a:ext uri="{FF2B5EF4-FFF2-40B4-BE49-F238E27FC236}">
                  <a16:creationId xmlns:a16="http://schemas.microsoft.com/office/drawing/2014/main" id="{870C93B9-3F35-3765-B065-5540B1589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52124" b="91013" l="18301" r="383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0" t="52468" r="58891" b="8849"/>
            <a:stretch/>
          </p:blipFill>
          <p:spPr bwMode="auto">
            <a:xfrm>
              <a:off x="2341266" y="2311121"/>
              <a:ext cx="321310" cy="4940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4" name="Imagine 213">
              <a:extLst>
                <a:ext uri="{FF2B5EF4-FFF2-40B4-BE49-F238E27FC236}">
                  <a16:creationId xmlns:a16="http://schemas.microsoft.com/office/drawing/2014/main" id="{4AC3892A-8B73-6B5A-B1B0-4CD830C53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52124" b="91013" l="18301" r="383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0" t="52468" r="58891" b="8849"/>
            <a:stretch/>
          </p:blipFill>
          <p:spPr bwMode="auto">
            <a:xfrm>
              <a:off x="50242" y="1758462"/>
              <a:ext cx="321310" cy="4940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Imagine 16">
            <a:extLst>
              <a:ext uri="{FF2B5EF4-FFF2-40B4-BE49-F238E27FC236}">
                <a16:creationId xmlns:a16="http://schemas.microsoft.com/office/drawing/2014/main" id="{8AAC8688-027D-D0DA-9758-A6BB133E248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99540" l="3975" r="98536">
                        <a14:foregroundMark x1="26778" y1="78528" x2="71339" y2="771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6028" y="1422524"/>
            <a:ext cx="3979614" cy="5428261"/>
          </a:xfrm>
          <a:prstGeom prst="rect">
            <a:avLst/>
          </a:prstGeom>
        </p:spPr>
      </p:pic>
      <p:pic>
        <p:nvPicPr>
          <p:cNvPr id="28" name="Imagine 27">
            <a:extLst>
              <a:ext uri="{FF2B5EF4-FFF2-40B4-BE49-F238E27FC236}">
                <a16:creationId xmlns:a16="http://schemas.microsoft.com/office/drawing/2014/main" id="{A034DFA9-F12F-BC9E-112D-7E162D964D4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349" b="98604" l="528" r="100000">
                        <a14:foregroundMark x1="10818" y1="69634" x2="77045" y2="68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1797" y="1293688"/>
            <a:ext cx="3816420" cy="5769944"/>
          </a:xfrm>
          <a:prstGeom prst="rect">
            <a:avLst/>
          </a:prstGeom>
        </p:spPr>
      </p:pic>
      <p:pic>
        <p:nvPicPr>
          <p:cNvPr id="58" name="Imagine 57">
            <a:extLst>
              <a:ext uri="{FF2B5EF4-FFF2-40B4-BE49-F238E27FC236}">
                <a16:creationId xmlns:a16="http://schemas.microsoft.com/office/drawing/2014/main" id="{2A4D30B8-B357-5B8C-B73C-4BF6AE91563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99640" l="0" r="100000">
                        <a14:foregroundMark x1="20000" y1="73153" x2="71688" y2="74955"/>
                        <a14:foregroundMark x1="11429" y1="68288" x2="55065" y2="68649"/>
                        <a14:foregroundMark x1="74286" y1="74054" x2="14805" y2="74054"/>
                        <a14:foregroundMark x1="37662" y1="70090" x2="58182" y2="69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8469" y="1422524"/>
            <a:ext cx="3786985" cy="5459160"/>
          </a:xfrm>
          <a:prstGeom prst="rect">
            <a:avLst/>
          </a:prstGeom>
        </p:spPr>
      </p:pic>
      <p:pic>
        <p:nvPicPr>
          <p:cNvPr id="60" name="Imagine 59">
            <a:extLst>
              <a:ext uri="{FF2B5EF4-FFF2-40B4-BE49-F238E27FC236}">
                <a16:creationId xmlns:a16="http://schemas.microsoft.com/office/drawing/2014/main" id="{CA6AF68B-2D48-1DD0-C6C0-039CA71CEA0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100000" l="0" r="100000">
                        <a14:foregroundMark x1="12397" y1="36559" x2="25895" y2="11828"/>
                        <a14:foregroundMark x1="48209" y1="11828" x2="68595" y2="13082"/>
                        <a14:foregroundMark x1="9642" y1="23835" x2="8264" y2="37814"/>
                        <a14:foregroundMark x1="7713" y1="85842" x2="85124" y2="87634"/>
                        <a14:foregroundMark x1="88981" y1="53226" x2="7438" y2="56272"/>
                        <a14:foregroundMark x1="6887" y1="51971" x2="6061" y2="97312"/>
                        <a14:foregroundMark x1="20386" y1="96416" x2="89807" y2="97491"/>
                        <a14:foregroundMark x1="97245" y1="63978" x2="97796" y2="75806"/>
                        <a14:foregroundMark x1="1102" y1="51971" x2="1102" y2="60932"/>
                        <a14:foregroundMark x1="27548" y1="46774" x2="73003" y2="46774"/>
                        <a14:foregroundMark x1="73003" y1="46774" x2="73003" y2="46774"/>
                        <a14:foregroundMark x1="98072" y1="77061" x2="98072" y2="949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5430" y="1345429"/>
            <a:ext cx="3458058" cy="5315692"/>
          </a:xfrm>
          <a:prstGeom prst="rect">
            <a:avLst/>
          </a:prstGeom>
        </p:spPr>
      </p:pic>
      <p:pic>
        <p:nvPicPr>
          <p:cNvPr id="62" name="Imagine 61">
            <a:extLst>
              <a:ext uri="{FF2B5EF4-FFF2-40B4-BE49-F238E27FC236}">
                <a16:creationId xmlns:a16="http://schemas.microsoft.com/office/drawing/2014/main" id="{DB738907-1C13-7765-DF77-992F0D51D42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98462" l="0" r="99239">
                        <a14:foregroundMark x1="11168" y1="70769" x2="84010" y2="7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6573" y="1350202"/>
            <a:ext cx="3753374" cy="5572903"/>
          </a:xfrm>
          <a:prstGeom prst="rect">
            <a:avLst/>
          </a:prstGeom>
        </p:spPr>
      </p:pic>
      <p:pic>
        <p:nvPicPr>
          <p:cNvPr id="64" name="Imagine 63">
            <a:extLst>
              <a:ext uri="{FF2B5EF4-FFF2-40B4-BE49-F238E27FC236}">
                <a16:creationId xmlns:a16="http://schemas.microsoft.com/office/drawing/2014/main" id="{DDB91957-1870-A2CE-FF6D-1CB3F9BFC2A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0" b="100000" l="2169" r="100000">
                        <a14:foregroundMark x1="20000" y1="51220" x2="75663" y2="54704"/>
                        <a14:foregroundMark x1="12048" y1="72822" x2="86988" y2="7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3826" y="1376482"/>
            <a:ext cx="3953427" cy="5468113"/>
          </a:xfrm>
          <a:prstGeom prst="rect">
            <a:avLst/>
          </a:prstGeom>
        </p:spPr>
      </p:pic>
      <p:pic>
        <p:nvPicPr>
          <p:cNvPr id="68" name="Imagine 67">
            <a:extLst>
              <a:ext uri="{FF2B5EF4-FFF2-40B4-BE49-F238E27FC236}">
                <a16:creationId xmlns:a16="http://schemas.microsoft.com/office/drawing/2014/main" id="{B065FB01-D140-ACEA-286F-0E7DFC7F586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2120" b="97880" l="513" r="97436">
                        <a14:foregroundMark x1="10769" y1="70495" x2="76410" y2="70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1476" y="1424934"/>
            <a:ext cx="3832510" cy="5562053"/>
          </a:xfrm>
          <a:prstGeom prst="rect">
            <a:avLst/>
          </a:prstGeom>
        </p:spPr>
      </p:pic>
      <p:pic>
        <p:nvPicPr>
          <p:cNvPr id="70" name="Imagine 69">
            <a:extLst>
              <a:ext uri="{FF2B5EF4-FFF2-40B4-BE49-F238E27FC236}">
                <a16:creationId xmlns:a16="http://schemas.microsoft.com/office/drawing/2014/main" id="{8081CA8F-1F23-9EA7-6313-888528BCAD1C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8962" l="3803" r="96421">
                        <a14:foregroundMark x1="16779" y1="53633" x2="79866" y2="52422"/>
                        <a14:foregroundMark x1="18121" y1="57093" x2="51454" y2="77163"/>
                        <a14:foregroundMark x1="10515" y1="90830" x2="71588" y2="89965"/>
                        <a14:foregroundMark x1="75168" y1="72491" x2="17673" y2="67820"/>
                        <a14:foregroundMark x1="14541" y1="76817" x2="82327" y2="78374"/>
                        <a14:foregroundMark x1="78971" y1="62803" x2="16779" y2="65571"/>
                        <a14:foregroundMark x1="16779" y1="65571" x2="13870" y2="79412"/>
                        <a14:foregroundMark x1="14989" y1="72145" x2="80537" y2="74740"/>
                        <a14:foregroundMark x1="80537" y1="76817" x2="75615" y2="61938"/>
                        <a14:foregroundMark x1="84340" y1="68166" x2="41834" y2="66090"/>
                        <a14:foregroundMark x1="28859" y1="57958" x2="80537" y2="57266"/>
                        <a14:foregroundMark x1="78300" y1="50346" x2="21029" y2="48616"/>
                        <a14:foregroundMark x1="16555" y1="50692" x2="25951" y2="51211"/>
                        <a14:foregroundMark x1="13199" y1="94118" x2="82774" y2="93253"/>
                        <a14:foregroundMark x1="82774" y1="93253" x2="80984" y2="86505"/>
                        <a14:foregroundMark x1="80984" y1="86505" x2="14989" y2="87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8910" y="1316757"/>
            <a:ext cx="4303672" cy="5564927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C09886C8-1540-64B6-F4DD-2A74885CCCB2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33288" r="8658" b="33583"/>
          <a:stretch/>
        </p:blipFill>
        <p:spPr bwMode="auto">
          <a:xfrm>
            <a:off x="0" y="6170096"/>
            <a:ext cx="12192000" cy="701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356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6" dur="12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3.33333E-6 L 0.45339 0.12709 " pathEditMode="relative" rAng="0" ptsTypes="AA" p14:bounceEnd="45000">
                                          <p:cBhvr>
                                            <p:cTn id="18" dur="2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44" dur="1250" fill="hold"/>
                                            <p:tgtEl>
                                              <p:spTgt spid="10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11111E-6 L 0.15091 0.50347 " pathEditMode="relative" rAng="0" ptsTypes="AA" p14:bounceEnd="45000">
                                          <p:cBhvr>
                                            <p:cTn id="56" dur="2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39" y="25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82" dur="1250" fill="hold"/>
                                            <p:tgtEl>
                                              <p:spTgt spid="15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3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-0.53386 -0.10579 " pathEditMode="relative" rAng="0" ptsTypes="AA" p14:bounceEnd="45000">
                                          <p:cBhvr>
                                            <p:cTn id="94" dur="2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693" y="-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6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2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120" dur="1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9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1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2.22222E-6 L 0.60846 0.02592 " pathEditMode="relative" rAng="0" ptsTypes="AA" p14:bounceEnd="45000">
                                          <p:cBhvr>
                                            <p:cTn id="132" dur="2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417" y="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4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158" dur="1250" fill="hold"/>
                                            <p:tgtEl>
                                              <p:spTgt spid="134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7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9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4.07407E-6 L -0.25 0.51851 " pathEditMode="relative" rAng="0" ptsTypes="AA" p14:bounceEnd="45000">
                                          <p:cBhvr>
                                            <p:cTn id="170" dur="2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25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72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2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3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8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9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4" fill="hold">
                          <p:stCondLst>
                            <p:cond delay="indefinite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197" dur="125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5" dur="5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6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8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22222E-6 L 0.16744 0.15879 " pathEditMode="relative" rAng="0" ptsTypes="AA" p14:bounceEnd="45000">
                                          <p:cBhvr>
                                            <p:cTn id="209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72" y="79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1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7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2" fill="hold">
                          <p:stCondLst>
                            <p:cond delay="indefinite"/>
                          </p:stCondLst>
                          <p:childTnLst>
                            <p:par>
                              <p:cTn id="2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4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235" dur="1250" fill="hold"/>
                                            <p:tgtEl>
                                              <p:spTgt spid="12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9" fill="hold">
                          <p:stCondLst>
                            <p:cond delay="indefinite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5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4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6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7.40741E-7 L -0.25833 -0.21389 " pathEditMode="relative" rAng="0" ptsTypes="AA" p14:bounceEnd="45000">
                                          <p:cBhvr>
                                            <p:cTn id="247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917" y="-10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9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1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2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5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6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0" fill="hold">
                          <p:stCondLst>
                            <p:cond delay="indefinite"/>
                          </p:stCondLst>
                          <p:childTnLst>
                            <p:par>
                              <p:cTn id="2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2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273" dur="12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7" fill="hold">
                          <p:stCondLst>
                            <p:cond delay="indefinite"/>
                          </p:stCondLst>
                          <p:childTnLst>
                            <p:par>
                              <p:cTn id="2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9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1" dur="5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82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4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1.11111E-6 L 0.4698 0.27592 " pathEditMode="relative" rAng="0" ptsTypes="AA" p14:bounceEnd="45000">
                                          <p:cBhvr>
                                            <p:cTn id="285" dur="2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90" y="137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7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8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9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2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3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4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8" fill="hold">
                          <p:stCondLst>
                            <p:cond delay="indefinite"/>
                          </p:stCondLst>
                          <p:childTnLst>
                            <p:par>
                              <p:cTn id="3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0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311" dur="1250" fill="hold"/>
                                            <p:tgtEl>
                                              <p:spTgt spid="141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5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6" fill="hold">
                          <p:stCondLst>
                            <p:cond delay="indefinite"/>
                          </p:stCondLst>
                          <p:childTnLst>
                            <p:par>
                              <p:cTn id="3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0" dur="5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21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3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4.44444E-6 L -0.3875 0.42894 " pathEditMode="relative" rAng="0" ptsTypes="AA" p14:bounceEnd="45000">
                                          <p:cBhvr>
                                            <p:cTn id="324" dur="20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75" y="214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17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8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9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0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1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3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4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5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6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7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9" fill="hold">
                          <p:stCondLst>
                            <p:cond delay="indefinite"/>
                          </p:stCondLst>
                          <p:childTnLst>
                            <p:par>
                              <p:cTn id="3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1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352" dur="12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4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6" dur="20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7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8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9" fill="hold">
                          <p:stCondLst>
                            <p:cond delay="indefinite"/>
                          </p:stCondLst>
                          <p:childTnLst>
                            <p:par>
                              <p:cTn id="3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1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3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4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6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44444E-6 L 0.16849 -0.20486 " pathEditMode="relative" rAng="0" ptsTypes="AA" p14:bounceEnd="45000">
                                          <p:cBhvr>
                                            <p:cTn id="367" dur="20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24" y="-10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8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9" dur="20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0" dur="2000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1" dur="2000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7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1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2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3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4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5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7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8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9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0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1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3" fill="hold">
                          <p:stCondLst>
                            <p:cond delay="indefinite"/>
                          </p:stCondLst>
                          <p:childTnLst>
                            <p:par>
                              <p:cTn id="3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5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396" dur="1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0" fill="hold">
                          <p:stCondLst>
                            <p:cond delay="indefinite"/>
                          </p:stCondLst>
                          <p:childTnLst>
                            <p:par>
                              <p:cTn id="4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4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05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7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1.11111E-6 L 0.31993 0.41134 " pathEditMode="relative" rAng="0" ptsTypes="AA" p14:bounceEnd="45000">
                                          <p:cBhvr>
                                            <p:cTn id="408" dur="15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990" y="20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8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9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0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1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2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4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5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6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7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8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0" fill="hold">
                          <p:stCondLst>
                            <p:cond delay="indefinite"/>
                          </p:stCondLst>
                          <p:childTnLst>
                            <p:par>
                              <p:cTn id="4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2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433" dur="1250" fill="hold"/>
                                            <p:tgtEl>
                                              <p:spTgt spid="148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7" fill="hold">
                          <p:stCondLst>
                            <p:cond delay="indefinite"/>
                          </p:stCondLst>
                          <p:childTnLst>
                            <p:par>
                              <p:cTn id="4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9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1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4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4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81481E-6 L -0.54401 0.14283 " pathEditMode="relative" rAng="0" ptsTypes="AA" p14:bounceEnd="45000">
                                          <p:cBhvr>
                                            <p:cTn id="445" dur="2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01" y="7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7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8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9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0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2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3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4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5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6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8" fill="hold">
                          <p:stCondLst>
                            <p:cond delay="indefinite"/>
                          </p:stCondLst>
                          <p:childTnLst>
                            <p:par>
                              <p:cTn id="4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0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471" dur="1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5" dur="500"/>
                                            <p:tgtEl>
                                              <p:spTgt spid="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6" fill="hold">
                          <p:stCondLst>
                            <p:cond delay="indefinite"/>
                          </p:stCondLst>
                          <p:childTnLst>
                            <p:par>
                              <p:cTn id="4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0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1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3" presetID="42" presetClass="path" presetSubtype="0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11111E-6 L 0.03216 0.28102 " pathEditMode="relative" rAng="0" ptsTypes="AA" p14:bounceEnd="45000">
                                          <p:cBhvr>
                                            <p:cTn id="484" dur="2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2" y="140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6" dur="500"/>
                                            <p:tgtEl>
                                              <p:spTgt spid="2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7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8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9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0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2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3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4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5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6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8" fill="hold">
                          <p:stCondLst>
                            <p:cond delay="indefinite"/>
                          </p:stCondLst>
                          <p:childTnLst>
                            <p:par>
                              <p:cTn id="5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0" presetID="6" presetClass="emph" presetSubtype="0" autoRev="1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7000">
                                          <p:cBhvr>
                                            <p:cTn id="511" dur="12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2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3.33333E-6 L 0.45339 0.1270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250" fill="hold"/>
                                            <p:tgtEl>
                                              <p:spTgt spid="10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1.11111E-6 L 0.15091 0.50347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39" y="25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250" fill="hold"/>
                                            <p:tgtEl>
                                              <p:spTgt spid="15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3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-0.53386 -0.10579 " pathEditMode="relative" rAng="0" ptsTypes="AA">
                                          <p:cBhvr>
                                            <p:cTn id="94" dur="2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693" y="-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6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2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9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2.22222E-6 L 0.60846 0.02592 " pathEditMode="relative" rAng="0" ptsTypes="AA">
                                          <p:cBhvr>
                                            <p:cTn id="132" dur="2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417" y="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4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1000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250" fill="hold"/>
                                            <p:tgtEl>
                                              <p:spTgt spid="134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5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7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9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4.07407E-6 L -0.25 0.51851 " pathEditMode="relative" rAng="0" ptsTypes="AA">
                                          <p:cBhvr>
                                            <p:cTn id="170" dur="2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25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9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72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5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2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3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1000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8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9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1000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4" fill="hold">
                          <p:stCondLst>
                            <p:cond delay="indefinite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7" dur="125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5" dur="5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6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8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22222E-6 L 0.16744 0.15879 " pathEditMode="relative" rAng="0" ptsTypes="AA">
                                          <p:cBhvr>
                                            <p:cTn id="209" dur="2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72" y="79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1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1000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7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1000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2" fill="hold">
                          <p:stCondLst>
                            <p:cond delay="indefinite"/>
                          </p:stCondLst>
                          <p:childTnLst>
                            <p:par>
                              <p:cTn id="2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4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5" dur="1250" fill="hold"/>
                                            <p:tgtEl>
                                              <p:spTgt spid="12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9" fill="hold">
                          <p:stCondLst>
                            <p:cond delay="indefinite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5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4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6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7.40741E-7 L -0.25833 -0.21389 " pathEditMode="relative" rAng="0" ptsTypes="AA">
                                          <p:cBhvr>
                                            <p:cTn id="247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917" y="-10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9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1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2" dur="1000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5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6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100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0" fill="hold">
                          <p:stCondLst>
                            <p:cond delay="indefinite"/>
                          </p:stCondLst>
                          <p:childTnLst>
                            <p:par>
                              <p:cTn id="2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2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3" dur="12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7" fill="hold">
                          <p:stCondLst>
                            <p:cond delay="indefinite"/>
                          </p:stCondLst>
                          <p:childTnLst>
                            <p:par>
                              <p:cTn id="2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9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1" dur="5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82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1.11111E-6 L 0.4698 0.27592 " pathEditMode="relative" rAng="0" ptsTypes="AA">
                                          <p:cBhvr>
                                            <p:cTn id="285" dur="20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90" y="137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7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8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9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1000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2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3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4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1000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8" fill="hold">
                          <p:stCondLst>
                            <p:cond delay="indefinite"/>
                          </p:stCondLst>
                          <p:childTnLst>
                            <p:par>
                              <p:cTn id="3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0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11" dur="1250" fill="hold"/>
                                            <p:tgtEl>
                                              <p:spTgt spid="141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5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6" fill="hold">
                          <p:stCondLst>
                            <p:cond delay="indefinite"/>
                          </p:stCondLst>
                          <p:childTnLst>
                            <p:par>
                              <p:cTn id="3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0" dur="5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21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3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4.44444E-6 L -0.3875 0.42894 " pathEditMode="relative" rAng="0" ptsTypes="AA">
                                          <p:cBhvr>
                                            <p:cTn id="324" dur="20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75" y="214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17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8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9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0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1" dur="1000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3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4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5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6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7" dur="1000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9" fill="hold">
                          <p:stCondLst>
                            <p:cond delay="indefinite"/>
                          </p:stCondLst>
                          <p:childTnLst>
                            <p:par>
                              <p:cTn id="3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1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2" dur="12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4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6" dur="20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7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8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9" fill="hold">
                          <p:stCondLst>
                            <p:cond delay="indefinite"/>
                          </p:stCondLst>
                          <p:childTnLst>
                            <p:par>
                              <p:cTn id="3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1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3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4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6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44444E-6 L 0.16849 -0.20486 " pathEditMode="relative" rAng="0" ptsTypes="AA">
                                          <p:cBhvr>
                                            <p:cTn id="367" dur="20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24" y="-10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8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9" dur="20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0" dur="2000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1" dur="2000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7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1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2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3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4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5" dur="10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7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8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9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0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1" dur="10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3" fill="hold">
                          <p:stCondLst>
                            <p:cond delay="indefinite"/>
                          </p:stCondLst>
                          <p:childTnLst>
                            <p:par>
                              <p:cTn id="3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5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96" dur="1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0" fill="hold">
                          <p:stCondLst>
                            <p:cond delay="indefinite"/>
                          </p:stCondLst>
                          <p:childTnLst>
                            <p:par>
                              <p:cTn id="4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4" dur="5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05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7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1.11111E-6 L 0.31993 0.41134 " pathEditMode="relative" rAng="0" ptsTypes="AA">
                                          <p:cBhvr>
                                            <p:cTn id="408" dur="15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990" y="20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8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9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0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1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2" dur="1000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4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5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6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7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8" dur="10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0" fill="hold">
                          <p:stCondLst>
                            <p:cond delay="indefinite"/>
                          </p:stCondLst>
                          <p:childTnLst>
                            <p:par>
                              <p:cTn id="4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2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33" dur="1250" fill="hold"/>
                                            <p:tgtEl>
                                              <p:spTgt spid="148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7" fill="hold">
                          <p:stCondLst>
                            <p:cond delay="indefinite"/>
                          </p:stCondLst>
                          <p:childTnLst>
                            <p:par>
                              <p:cTn id="4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9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1" dur="5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4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81481E-6 L -0.54401 0.14283 " pathEditMode="relative" rAng="0" ptsTypes="AA">
                                          <p:cBhvr>
                                            <p:cTn id="445" dur="2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01" y="7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7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8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9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0" dur="1000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2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3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4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5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6" dur="1000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8" fill="hold">
                          <p:stCondLst>
                            <p:cond delay="indefinite"/>
                          </p:stCondLst>
                          <p:childTnLst>
                            <p:par>
                              <p:cTn id="4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0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71" dur="12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5" dur="500"/>
                                            <p:tgtEl>
                                              <p:spTgt spid="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6" fill="hold">
                          <p:stCondLst>
                            <p:cond delay="indefinite"/>
                          </p:stCondLst>
                          <p:childTnLst>
                            <p:par>
                              <p:cTn id="4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8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0" dur="5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1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3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11111E-6 L 0.03216 0.28102 " pathEditMode="relative" rAng="0" ptsTypes="AA">
                                          <p:cBhvr>
                                            <p:cTn id="484" dur="2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2" y="140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6" dur="500"/>
                                            <p:tgtEl>
                                              <p:spTgt spid="2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7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8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9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0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2" presetID="1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3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4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5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6" dur="1000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8" fill="hold">
                          <p:stCondLst>
                            <p:cond delay="indefinite"/>
                          </p:stCondLst>
                          <p:childTnLst>
                            <p:par>
                              <p:cTn id="5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0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11" dur="12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62000">
              <a:srgbClr val="7030A0"/>
            </a:gs>
            <a:gs pos="100000">
              <a:srgbClr val="8E54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6D1B6BF5-AA31-DF81-681F-B3B674C7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8" b="96484" l="2637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07" y="909971"/>
            <a:ext cx="5356093" cy="5358899"/>
          </a:xfrm>
          <a:prstGeom prst="rect">
            <a:avLst/>
          </a:prstGeom>
          <a:noFill/>
        </p:spPr>
      </p:pic>
      <p:pic>
        <p:nvPicPr>
          <p:cNvPr id="3076" name="Picture 4" descr="Bravo Images – Browse 18,673 Stock Photos, Vectors, and Video | Adobe Stock">
            <a:extLst>
              <a:ext uri="{FF2B5EF4-FFF2-40B4-BE49-F238E27FC236}">
                <a16:creationId xmlns:a16="http://schemas.microsoft.com/office/drawing/2014/main" id="{8B8CCED0-F249-F002-5EE6-9B6B42E1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0" r="99132">
                        <a14:foregroundMark x1="19618" y1="49167" x2="21354" y2="75833"/>
                        <a14:foregroundMark x1="20139" y1="66111" x2="86632" y2="54722"/>
                        <a14:foregroundMark x1="83854" y1="41111" x2="84549" y2="16944"/>
                        <a14:foregroundMark x1="52604" y1="21944" x2="52604" y2="12778"/>
                        <a14:foregroundMark x1="18750" y1="25833" x2="18924" y2="3889"/>
                        <a14:foregroundMark x1="79167" y1="36944" x2="85069" y2="55278"/>
                        <a14:foregroundMark x1="85417" y1="62778" x2="75174" y2="63056"/>
                        <a14:foregroundMark x1="86806" y1="65833" x2="88368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-2"/>
            <a:ext cx="7571874" cy="473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5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75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875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26</Words>
  <Application>Microsoft Office PowerPoint</Application>
  <PresentationFormat>Ecran lat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Bradley Hand ITC</vt:lpstr>
      <vt:lpstr>Calibri</vt:lpstr>
      <vt:lpstr>Calibri Light</vt:lpstr>
      <vt:lpstr>Times New Roman</vt:lpstr>
      <vt:lpstr>Office Theme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dianaflorentinap98@gmail.com</dc:creator>
  <cp:lastModifiedBy>Pregatitoare B</cp:lastModifiedBy>
  <cp:revision>49</cp:revision>
  <dcterms:created xsi:type="dcterms:W3CDTF">2023-01-18T15:55:20Z</dcterms:created>
  <dcterms:modified xsi:type="dcterms:W3CDTF">2025-03-19T11:51:10Z</dcterms:modified>
</cp:coreProperties>
</file>